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4"/>
  </p:sldMasterIdLst>
  <p:notesMasterIdLst>
    <p:notesMasterId r:id="rId20"/>
  </p:notesMasterIdLst>
  <p:handoutMasterIdLst>
    <p:handoutMasterId r:id="rId21"/>
  </p:handoutMasterIdLst>
  <p:sldIdLst>
    <p:sldId id="405" r:id="rId5"/>
    <p:sldId id="257" r:id="rId6"/>
    <p:sldId id="407" r:id="rId7"/>
    <p:sldId id="408" r:id="rId8"/>
    <p:sldId id="409" r:id="rId9"/>
    <p:sldId id="403" r:id="rId10"/>
    <p:sldId id="395" r:id="rId11"/>
    <p:sldId id="384" r:id="rId12"/>
    <p:sldId id="391" r:id="rId13"/>
    <p:sldId id="398" r:id="rId14"/>
    <p:sldId id="399" r:id="rId15"/>
    <p:sldId id="404" r:id="rId16"/>
    <p:sldId id="388" r:id="rId17"/>
    <p:sldId id="402" r:id="rId18"/>
    <p:sldId id="406" r:id="rId19"/>
  </p:sldIdLst>
  <p:sldSz cx="12192000" cy="6858000"/>
  <p:notesSz cx="9296400" cy="7010400"/>
  <p:embeddedFontLs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Gordita" panose="020B0604020202020204" charset="-70"/>
      <p:regular r:id="rId26"/>
    </p:embeddedFont>
    <p:embeddedFont>
      <p:font typeface="Gordita Light" charset="-70"/>
      <p:regular r:id="rId2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4384" userDrawn="1">
          <p15:clr>
            <a:srgbClr val="A4A3A4"/>
          </p15:clr>
        </p15:guide>
        <p15:guide id="3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ustina Bagurskienė" initials="JB" lastIdx="1" clrIdx="0">
    <p:extLst>
      <p:ext uri="{19B8F6BF-5375-455C-9EA6-DF929625EA0E}">
        <p15:presenceInfo xmlns:p15="http://schemas.microsoft.com/office/powerpoint/2012/main" userId="S-1-5-21-2000478354-789336058-725345543-74417023" providerId="AD"/>
      </p:ext>
    </p:extLst>
  </p:cmAuthor>
  <p:cmAuthor id="2" name="Lina Taločkaitė" initials="LT" lastIdx="1" clrIdx="1">
    <p:extLst>
      <p:ext uri="{19B8F6BF-5375-455C-9EA6-DF929625EA0E}">
        <p15:presenceInfo xmlns:p15="http://schemas.microsoft.com/office/powerpoint/2012/main" userId="S::lina.talockaite@uzt.lt::4cca8895-55a6-43f1-845b-d1980272fb7e" providerId="AD"/>
      </p:ext>
    </p:extLst>
  </p:cmAuthor>
  <p:cmAuthor id="3" name="Lina Taločkaitė" initials="LT [2]" lastIdx="3" clrIdx="2">
    <p:extLst>
      <p:ext uri="{19B8F6BF-5375-455C-9EA6-DF929625EA0E}">
        <p15:presenceInfo xmlns:p15="http://schemas.microsoft.com/office/powerpoint/2012/main" userId="Lina Taločkaitė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34244"/>
    <a:srgbClr val="09AB56"/>
    <a:srgbClr val="699AD0"/>
    <a:srgbClr val="4CA877"/>
    <a:srgbClr val="DFE0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2FDC770-F32A-4FE3-9163-15E4E84B2B04}" v="1" dt="2021-12-09T07:56:51.62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012ECD-51FC-41F1-AA8D-1B2483CD663E}" styleName="Šviesus stilius 2 – paryškinimas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Šviesus stilius 3 – paryškinimas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125E5076-3810-47DD-B79F-674D7AD40C01}" styleName="Tamsus stilius1 – paryškinimas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76" autoAdjust="0"/>
    <p:restoredTop sz="93253" autoAdjust="0"/>
  </p:normalViewPr>
  <p:slideViewPr>
    <p:cSldViewPr snapToGrid="0" snapToObjects="1">
      <p:cViewPr varScale="1">
        <p:scale>
          <a:sx n="99" d="100"/>
          <a:sy n="99" d="100"/>
        </p:scale>
        <p:origin x="90" y="774"/>
      </p:cViewPr>
      <p:guideLst>
        <p:guide pos="4384"/>
        <p:guide orient="horz" pos="2160"/>
      </p:guideLst>
    </p:cSldViewPr>
  </p:slideViewPr>
  <p:outlineViewPr>
    <p:cViewPr>
      <p:scale>
        <a:sx n="33" d="100"/>
        <a:sy n="33" d="100"/>
      </p:scale>
      <p:origin x="0" y="-6049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 showGuides="1">
      <p:cViewPr varScale="1">
        <p:scale>
          <a:sx n="89" d="100"/>
          <a:sy n="89" d="100"/>
        </p:scale>
        <p:origin x="3798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5.fntdata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4.fntdata"/><Relationship Id="rId33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3.fntdata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2.fntdata"/><Relationship Id="rId28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viewProps" Target="viewProps.xml"/><Relationship Id="rId8" Type="http://schemas.openxmlformats.org/officeDocument/2006/relationships/slide" Target="slides/slide4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1" i="0" u="none" strike="noStrike" kern="1200" spc="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lt-LT" b="1"/>
              <a:t>Registruotas nedarbas,</a:t>
            </a:r>
            <a:r>
              <a:rPr lang="lt-LT" b="1" baseline="0"/>
              <a:t> proc.</a:t>
            </a:r>
            <a:endParaRPr lang="lt-LT" b="1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1" i="0" u="none" strike="noStrike" kern="1200" spc="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lt-LT"/>
        </a:p>
      </c:txPr>
    </c:title>
    <c:autoTitleDeleted val="0"/>
    <c:plotArea>
      <c:layout>
        <c:manualLayout>
          <c:layoutTarget val="inner"/>
          <c:xMode val="edge"/>
          <c:yMode val="edge"/>
          <c:x val="2.2924194631697484E-2"/>
          <c:y val="0.11920874636665299"/>
          <c:w val="0.95673653432868433"/>
          <c:h val="0.53166486128829893"/>
        </c:manualLayout>
      </c:layout>
      <c:lineChart>
        <c:grouping val="standard"/>
        <c:varyColors val="0"/>
        <c:ser>
          <c:idx val="0"/>
          <c:order val="0"/>
          <c:tx>
            <c:strRef>
              <c:f>'reg. nedarbas'!$B$4</c:f>
              <c:strCache>
                <c:ptCount val="1"/>
                <c:pt idx="0">
                  <c:v>bendras</c:v>
                </c:pt>
              </c:strCache>
            </c:strRef>
          </c:tx>
          <c:spPr>
            <a:ln w="28575" cap="rnd">
              <a:solidFill>
                <a:srgbClr val="3891FF"/>
              </a:solidFill>
              <a:round/>
            </a:ln>
            <a:effectLst/>
          </c:spPr>
          <c:marker>
            <c:symbol val="none"/>
          </c:marker>
          <c:dLbls>
            <c:dLbl>
              <c:idx val="10"/>
              <c:layout>
                <c:manualLayout>
                  <c:x val="-2.8985653658401857E-2"/>
                  <c:y val="-3.36825404411450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73E-4F1A-813F-FC74C8674C20}"/>
                </c:ext>
              </c:extLst>
            </c:dLbl>
            <c:dLbl>
              <c:idx val="34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73E-4F1A-813F-FC74C8674C2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lt-LT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'reg. nedarbas'!$A$5:$A$39</c:f>
              <c:strCache>
                <c:ptCount val="35"/>
                <c:pt idx="0">
                  <c:v>2019 sausis</c:v>
                </c:pt>
                <c:pt idx="1">
                  <c:v>vasaris</c:v>
                </c:pt>
                <c:pt idx="2">
                  <c:v>kovas</c:v>
                </c:pt>
                <c:pt idx="3">
                  <c:v>balandis</c:v>
                </c:pt>
                <c:pt idx="4">
                  <c:v>gegužė</c:v>
                </c:pt>
                <c:pt idx="5">
                  <c:v>birželis</c:v>
                </c:pt>
                <c:pt idx="6">
                  <c:v>liepa</c:v>
                </c:pt>
                <c:pt idx="7">
                  <c:v>rugpjūtis</c:v>
                </c:pt>
                <c:pt idx="8">
                  <c:v>rugsėjis</c:v>
                </c:pt>
                <c:pt idx="9">
                  <c:v>spalis</c:v>
                </c:pt>
                <c:pt idx="10">
                  <c:v>lapkritis</c:v>
                </c:pt>
                <c:pt idx="11">
                  <c:v>gruodis</c:v>
                </c:pt>
                <c:pt idx="12">
                  <c:v>2020 sausis</c:v>
                </c:pt>
                <c:pt idx="13">
                  <c:v>vasaris</c:v>
                </c:pt>
                <c:pt idx="14">
                  <c:v>kovas</c:v>
                </c:pt>
                <c:pt idx="15">
                  <c:v>balandis</c:v>
                </c:pt>
                <c:pt idx="16">
                  <c:v>gegužė</c:v>
                </c:pt>
                <c:pt idx="17">
                  <c:v>birželis</c:v>
                </c:pt>
                <c:pt idx="18">
                  <c:v>liepa</c:v>
                </c:pt>
                <c:pt idx="19">
                  <c:v>rugpjūtis</c:v>
                </c:pt>
                <c:pt idx="20">
                  <c:v>rugsėjis</c:v>
                </c:pt>
                <c:pt idx="21">
                  <c:v>spalis</c:v>
                </c:pt>
                <c:pt idx="22">
                  <c:v>lapkritis</c:v>
                </c:pt>
                <c:pt idx="23">
                  <c:v>gruodis</c:v>
                </c:pt>
                <c:pt idx="24">
                  <c:v>2021 sausis</c:v>
                </c:pt>
                <c:pt idx="25">
                  <c:v>vasaris</c:v>
                </c:pt>
                <c:pt idx="26">
                  <c:v>kovas</c:v>
                </c:pt>
                <c:pt idx="27">
                  <c:v>balandis</c:v>
                </c:pt>
                <c:pt idx="28">
                  <c:v>gegužė</c:v>
                </c:pt>
                <c:pt idx="29">
                  <c:v>birželis</c:v>
                </c:pt>
                <c:pt idx="30">
                  <c:v>liepa</c:v>
                </c:pt>
                <c:pt idx="31">
                  <c:v>rugpjūtis</c:v>
                </c:pt>
                <c:pt idx="32">
                  <c:v>rugsėjis</c:v>
                </c:pt>
                <c:pt idx="33">
                  <c:v>spalis</c:v>
                </c:pt>
                <c:pt idx="34">
                  <c:v>lapkritis</c:v>
                </c:pt>
              </c:strCache>
            </c:strRef>
          </c:cat>
          <c:val>
            <c:numRef>
              <c:f>'reg. nedarbas'!$B$5:$B$39</c:f>
              <c:numCache>
                <c:formatCode>General</c:formatCode>
                <c:ptCount val="35"/>
                <c:pt idx="0">
                  <c:v>9.1999999999999993</c:v>
                </c:pt>
                <c:pt idx="1">
                  <c:v>9.1999999999999993</c:v>
                </c:pt>
                <c:pt idx="2">
                  <c:v>9</c:v>
                </c:pt>
                <c:pt idx="3">
                  <c:v>8.3000000000000007</c:v>
                </c:pt>
                <c:pt idx="4">
                  <c:v>7.9</c:v>
                </c:pt>
                <c:pt idx="5">
                  <c:v>8</c:v>
                </c:pt>
                <c:pt idx="6">
                  <c:v>8</c:v>
                </c:pt>
                <c:pt idx="7">
                  <c:v>8.1999999999999993</c:v>
                </c:pt>
                <c:pt idx="8">
                  <c:v>8</c:v>
                </c:pt>
                <c:pt idx="9">
                  <c:v>7.9</c:v>
                </c:pt>
                <c:pt idx="10">
                  <c:v>8.4</c:v>
                </c:pt>
                <c:pt idx="11">
                  <c:v>8.6999999999999993</c:v>
                </c:pt>
                <c:pt idx="12">
                  <c:v>9.1999999999999993</c:v>
                </c:pt>
                <c:pt idx="13">
                  <c:v>9.4</c:v>
                </c:pt>
                <c:pt idx="14">
                  <c:v>9.8000000000000007</c:v>
                </c:pt>
                <c:pt idx="15">
                  <c:v>11.2</c:v>
                </c:pt>
                <c:pt idx="16">
                  <c:v>11.8</c:v>
                </c:pt>
                <c:pt idx="17">
                  <c:v>12.1</c:v>
                </c:pt>
                <c:pt idx="18">
                  <c:v>12.8</c:v>
                </c:pt>
                <c:pt idx="19">
                  <c:v>13.7</c:v>
                </c:pt>
                <c:pt idx="20">
                  <c:v>14.1</c:v>
                </c:pt>
                <c:pt idx="21">
                  <c:v>14.9</c:v>
                </c:pt>
                <c:pt idx="22">
                  <c:v>15.5</c:v>
                </c:pt>
                <c:pt idx="23">
                  <c:v>16.100000000000001</c:v>
                </c:pt>
                <c:pt idx="24">
                  <c:v>16.399999999999999</c:v>
                </c:pt>
                <c:pt idx="25">
                  <c:v>16.100000000000001</c:v>
                </c:pt>
                <c:pt idx="26">
                  <c:v>15.1</c:v>
                </c:pt>
                <c:pt idx="27">
                  <c:v>14.3</c:v>
                </c:pt>
                <c:pt idx="28">
                  <c:v>13.8</c:v>
                </c:pt>
                <c:pt idx="29">
                  <c:v>12.9</c:v>
                </c:pt>
                <c:pt idx="30">
                  <c:v>13.1</c:v>
                </c:pt>
                <c:pt idx="31">
                  <c:v>12.2</c:v>
                </c:pt>
                <c:pt idx="32">
                  <c:v>11.3</c:v>
                </c:pt>
                <c:pt idx="33">
                  <c:v>10.9</c:v>
                </c:pt>
                <c:pt idx="34">
                  <c:v>10.1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473E-4F1A-813F-FC74C8674C20}"/>
            </c:ext>
          </c:extLst>
        </c:ser>
        <c:ser>
          <c:idx val="1"/>
          <c:order val="1"/>
          <c:tx>
            <c:strRef>
              <c:f>'reg. nedarbas'!$C$4</c:f>
              <c:strCache>
                <c:ptCount val="1"/>
                <c:pt idx="0">
                  <c:v>16-24 m.</c:v>
                </c:pt>
              </c:strCache>
            </c:strRef>
          </c:tx>
          <c:spPr>
            <a:ln w="28575" cap="rnd">
              <a:solidFill>
                <a:srgbClr val="A4DFFF"/>
              </a:solidFill>
              <a:round/>
            </a:ln>
            <a:effectLst/>
          </c:spPr>
          <c:marker>
            <c:symbol val="none"/>
          </c:marker>
          <c:dLbls>
            <c:dLbl>
              <c:idx val="10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73E-4F1A-813F-FC74C8674C20}"/>
                </c:ext>
              </c:extLst>
            </c:dLbl>
            <c:dLbl>
              <c:idx val="22"/>
              <c:layout>
                <c:manualLayout>
                  <c:x val="-3.168374522028794E-2"/>
                  <c:y val="3.000259072816079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73E-4F1A-813F-FC74C8674C20}"/>
                </c:ext>
              </c:extLst>
            </c:dLbl>
            <c:dLbl>
              <c:idx val="34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73E-4F1A-813F-FC74C8674C2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lt-LT"/>
              </a:p>
            </c:txPr>
            <c:dLblPos val="b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'reg. nedarbas'!$A$5:$A$39</c:f>
              <c:strCache>
                <c:ptCount val="35"/>
                <c:pt idx="0">
                  <c:v>2019 sausis</c:v>
                </c:pt>
                <c:pt idx="1">
                  <c:v>vasaris</c:v>
                </c:pt>
                <c:pt idx="2">
                  <c:v>kovas</c:v>
                </c:pt>
                <c:pt idx="3">
                  <c:v>balandis</c:v>
                </c:pt>
                <c:pt idx="4">
                  <c:v>gegužė</c:v>
                </c:pt>
                <c:pt idx="5">
                  <c:v>birželis</c:v>
                </c:pt>
                <c:pt idx="6">
                  <c:v>liepa</c:v>
                </c:pt>
                <c:pt idx="7">
                  <c:v>rugpjūtis</c:v>
                </c:pt>
                <c:pt idx="8">
                  <c:v>rugsėjis</c:v>
                </c:pt>
                <c:pt idx="9">
                  <c:v>spalis</c:v>
                </c:pt>
                <c:pt idx="10">
                  <c:v>lapkritis</c:v>
                </c:pt>
                <c:pt idx="11">
                  <c:v>gruodis</c:v>
                </c:pt>
                <c:pt idx="12">
                  <c:v>2020 sausis</c:v>
                </c:pt>
                <c:pt idx="13">
                  <c:v>vasaris</c:v>
                </c:pt>
                <c:pt idx="14">
                  <c:v>kovas</c:v>
                </c:pt>
                <c:pt idx="15">
                  <c:v>balandis</c:v>
                </c:pt>
                <c:pt idx="16">
                  <c:v>gegužė</c:v>
                </c:pt>
                <c:pt idx="17">
                  <c:v>birželis</c:v>
                </c:pt>
                <c:pt idx="18">
                  <c:v>liepa</c:v>
                </c:pt>
                <c:pt idx="19">
                  <c:v>rugpjūtis</c:v>
                </c:pt>
                <c:pt idx="20">
                  <c:v>rugsėjis</c:v>
                </c:pt>
                <c:pt idx="21">
                  <c:v>spalis</c:v>
                </c:pt>
                <c:pt idx="22">
                  <c:v>lapkritis</c:v>
                </c:pt>
                <c:pt idx="23">
                  <c:v>gruodis</c:v>
                </c:pt>
                <c:pt idx="24">
                  <c:v>2021 sausis</c:v>
                </c:pt>
                <c:pt idx="25">
                  <c:v>vasaris</c:v>
                </c:pt>
                <c:pt idx="26">
                  <c:v>kovas</c:v>
                </c:pt>
                <c:pt idx="27">
                  <c:v>balandis</c:v>
                </c:pt>
                <c:pt idx="28">
                  <c:v>gegužė</c:v>
                </c:pt>
                <c:pt idx="29">
                  <c:v>birželis</c:v>
                </c:pt>
                <c:pt idx="30">
                  <c:v>liepa</c:v>
                </c:pt>
                <c:pt idx="31">
                  <c:v>rugpjūtis</c:v>
                </c:pt>
                <c:pt idx="32">
                  <c:v>rugsėjis</c:v>
                </c:pt>
                <c:pt idx="33">
                  <c:v>spalis</c:v>
                </c:pt>
                <c:pt idx="34">
                  <c:v>lapkritis</c:v>
                </c:pt>
              </c:strCache>
            </c:strRef>
          </c:cat>
          <c:val>
            <c:numRef>
              <c:f>'reg. nedarbas'!$C$5:$C$39</c:f>
              <c:numCache>
                <c:formatCode>General</c:formatCode>
                <c:ptCount val="35"/>
                <c:pt idx="0">
                  <c:v>4.5</c:v>
                </c:pt>
                <c:pt idx="1">
                  <c:v>4.5</c:v>
                </c:pt>
                <c:pt idx="2">
                  <c:v>4.3</c:v>
                </c:pt>
                <c:pt idx="3">
                  <c:v>3.8</c:v>
                </c:pt>
                <c:pt idx="4">
                  <c:v>3.7</c:v>
                </c:pt>
                <c:pt idx="5">
                  <c:v>3.7</c:v>
                </c:pt>
                <c:pt idx="6">
                  <c:v>4.3</c:v>
                </c:pt>
                <c:pt idx="7">
                  <c:v>4.3</c:v>
                </c:pt>
                <c:pt idx="8">
                  <c:v>4.5</c:v>
                </c:pt>
                <c:pt idx="9">
                  <c:v>4.4000000000000004</c:v>
                </c:pt>
                <c:pt idx="10">
                  <c:v>4.5</c:v>
                </c:pt>
                <c:pt idx="11">
                  <c:v>4.7</c:v>
                </c:pt>
                <c:pt idx="12">
                  <c:v>5</c:v>
                </c:pt>
                <c:pt idx="13">
                  <c:v>5.0999999999999996</c:v>
                </c:pt>
                <c:pt idx="14">
                  <c:v>5.6</c:v>
                </c:pt>
                <c:pt idx="15">
                  <c:v>6.6</c:v>
                </c:pt>
                <c:pt idx="16">
                  <c:v>7.3</c:v>
                </c:pt>
                <c:pt idx="17">
                  <c:v>7.7</c:v>
                </c:pt>
                <c:pt idx="18">
                  <c:v>8.8000000000000007</c:v>
                </c:pt>
                <c:pt idx="19">
                  <c:v>10.8</c:v>
                </c:pt>
                <c:pt idx="20">
                  <c:v>14.5</c:v>
                </c:pt>
                <c:pt idx="21">
                  <c:v>16.5</c:v>
                </c:pt>
                <c:pt idx="22">
                  <c:v>17.600000000000001</c:v>
                </c:pt>
                <c:pt idx="23">
                  <c:v>18.100000000000001</c:v>
                </c:pt>
                <c:pt idx="24">
                  <c:v>17.100000000000001</c:v>
                </c:pt>
                <c:pt idx="25">
                  <c:v>15.6</c:v>
                </c:pt>
                <c:pt idx="26">
                  <c:v>14.1</c:v>
                </c:pt>
                <c:pt idx="27">
                  <c:v>12.8</c:v>
                </c:pt>
                <c:pt idx="28">
                  <c:v>12.1</c:v>
                </c:pt>
                <c:pt idx="29">
                  <c:v>10.7</c:v>
                </c:pt>
                <c:pt idx="30">
                  <c:v>10</c:v>
                </c:pt>
                <c:pt idx="31">
                  <c:v>9.6</c:v>
                </c:pt>
                <c:pt idx="32">
                  <c:v>8.6</c:v>
                </c:pt>
                <c:pt idx="33">
                  <c:v>7.4</c:v>
                </c:pt>
                <c:pt idx="34">
                  <c:v>6.5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473E-4F1A-813F-FC74C8674C20}"/>
            </c:ext>
          </c:extLst>
        </c:ser>
        <c:ser>
          <c:idx val="2"/>
          <c:order val="2"/>
          <c:tx>
            <c:strRef>
              <c:f>'reg. nedarbas'!$D$4</c:f>
              <c:strCache>
                <c:ptCount val="1"/>
                <c:pt idx="0">
                  <c:v>16-29 m.</c:v>
                </c:pt>
              </c:strCache>
            </c:strRef>
          </c:tx>
          <c:spPr>
            <a:ln w="28575" cap="rnd">
              <a:solidFill>
                <a:srgbClr val="0FB273"/>
              </a:solidFill>
              <a:round/>
            </a:ln>
            <a:effectLst/>
          </c:spPr>
          <c:marker>
            <c:symbol val="none"/>
          </c:marker>
          <c:dLbls>
            <c:dLbl>
              <c:idx val="10"/>
              <c:layout>
                <c:manualLayout>
                  <c:x val="-2.8655541910672603E-2"/>
                  <c:y val="-2.993587298384301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473E-4F1A-813F-FC74C8674C20}"/>
                </c:ext>
              </c:extLst>
            </c:dLbl>
            <c:dLbl>
              <c:idx val="22"/>
              <c:layout>
                <c:manualLayout>
                  <c:x val="-2.9844211619755243E-2"/>
                  <c:y val="4.125080870489506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473E-4F1A-813F-FC74C8674C20}"/>
                </c:ext>
              </c:extLst>
            </c:dLbl>
            <c:dLbl>
              <c:idx val="34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473E-4F1A-813F-FC74C8674C2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lt-LT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'reg. nedarbas'!$A$5:$A$39</c:f>
              <c:strCache>
                <c:ptCount val="35"/>
                <c:pt idx="0">
                  <c:v>2019 sausis</c:v>
                </c:pt>
                <c:pt idx="1">
                  <c:v>vasaris</c:v>
                </c:pt>
                <c:pt idx="2">
                  <c:v>kovas</c:v>
                </c:pt>
                <c:pt idx="3">
                  <c:v>balandis</c:v>
                </c:pt>
                <c:pt idx="4">
                  <c:v>gegužė</c:v>
                </c:pt>
                <c:pt idx="5">
                  <c:v>birželis</c:v>
                </c:pt>
                <c:pt idx="6">
                  <c:v>liepa</c:v>
                </c:pt>
                <c:pt idx="7">
                  <c:v>rugpjūtis</c:v>
                </c:pt>
                <c:pt idx="8">
                  <c:v>rugsėjis</c:v>
                </c:pt>
                <c:pt idx="9">
                  <c:v>spalis</c:v>
                </c:pt>
                <c:pt idx="10">
                  <c:v>lapkritis</c:v>
                </c:pt>
                <c:pt idx="11">
                  <c:v>gruodis</c:v>
                </c:pt>
                <c:pt idx="12">
                  <c:v>2020 sausis</c:v>
                </c:pt>
                <c:pt idx="13">
                  <c:v>vasaris</c:v>
                </c:pt>
                <c:pt idx="14">
                  <c:v>kovas</c:v>
                </c:pt>
                <c:pt idx="15">
                  <c:v>balandis</c:v>
                </c:pt>
                <c:pt idx="16">
                  <c:v>gegužė</c:v>
                </c:pt>
                <c:pt idx="17">
                  <c:v>birželis</c:v>
                </c:pt>
                <c:pt idx="18">
                  <c:v>liepa</c:v>
                </c:pt>
                <c:pt idx="19">
                  <c:v>rugpjūtis</c:v>
                </c:pt>
                <c:pt idx="20">
                  <c:v>rugsėjis</c:v>
                </c:pt>
                <c:pt idx="21">
                  <c:v>spalis</c:v>
                </c:pt>
                <c:pt idx="22">
                  <c:v>lapkritis</c:v>
                </c:pt>
                <c:pt idx="23">
                  <c:v>gruodis</c:v>
                </c:pt>
                <c:pt idx="24">
                  <c:v>2021 sausis</c:v>
                </c:pt>
                <c:pt idx="25">
                  <c:v>vasaris</c:v>
                </c:pt>
                <c:pt idx="26">
                  <c:v>kovas</c:v>
                </c:pt>
                <c:pt idx="27">
                  <c:v>balandis</c:v>
                </c:pt>
                <c:pt idx="28">
                  <c:v>gegužė</c:v>
                </c:pt>
                <c:pt idx="29">
                  <c:v>birželis</c:v>
                </c:pt>
                <c:pt idx="30">
                  <c:v>liepa</c:v>
                </c:pt>
                <c:pt idx="31">
                  <c:v>rugpjūtis</c:v>
                </c:pt>
                <c:pt idx="32">
                  <c:v>rugsėjis</c:v>
                </c:pt>
                <c:pt idx="33">
                  <c:v>spalis</c:v>
                </c:pt>
                <c:pt idx="34">
                  <c:v>lapkritis</c:v>
                </c:pt>
              </c:strCache>
            </c:strRef>
          </c:cat>
          <c:val>
            <c:numRef>
              <c:f>'reg. nedarbas'!$D$5:$D$39</c:f>
              <c:numCache>
                <c:formatCode>General</c:formatCode>
                <c:ptCount val="35"/>
                <c:pt idx="0">
                  <c:v>5.9</c:v>
                </c:pt>
                <c:pt idx="1">
                  <c:v>5.8</c:v>
                </c:pt>
                <c:pt idx="2">
                  <c:v>5.6</c:v>
                </c:pt>
                <c:pt idx="3">
                  <c:v>5</c:v>
                </c:pt>
                <c:pt idx="4">
                  <c:v>4.9000000000000004</c:v>
                </c:pt>
                <c:pt idx="5">
                  <c:v>5</c:v>
                </c:pt>
                <c:pt idx="6">
                  <c:v>5.4</c:v>
                </c:pt>
                <c:pt idx="7">
                  <c:v>5.5</c:v>
                </c:pt>
                <c:pt idx="8">
                  <c:v>5.5</c:v>
                </c:pt>
                <c:pt idx="9">
                  <c:v>5.4</c:v>
                </c:pt>
                <c:pt idx="10">
                  <c:v>5.6</c:v>
                </c:pt>
                <c:pt idx="11">
                  <c:v>5.9</c:v>
                </c:pt>
                <c:pt idx="12">
                  <c:v>6.2</c:v>
                </c:pt>
                <c:pt idx="13">
                  <c:v>6.2</c:v>
                </c:pt>
                <c:pt idx="14">
                  <c:v>6.9</c:v>
                </c:pt>
                <c:pt idx="15">
                  <c:v>8.1</c:v>
                </c:pt>
                <c:pt idx="16">
                  <c:v>8.8000000000000007</c:v>
                </c:pt>
                <c:pt idx="17">
                  <c:v>9.1</c:v>
                </c:pt>
                <c:pt idx="18">
                  <c:v>10</c:v>
                </c:pt>
                <c:pt idx="19">
                  <c:v>11.3</c:v>
                </c:pt>
                <c:pt idx="20">
                  <c:v>13.5</c:v>
                </c:pt>
                <c:pt idx="21">
                  <c:v>14.8</c:v>
                </c:pt>
                <c:pt idx="22">
                  <c:v>15.5</c:v>
                </c:pt>
                <c:pt idx="23">
                  <c:v>16</c:v>
                </c:pt>
                <c:pt idx="24">
                  <c:v>15.6</c:v>
                </c:pt>
                <c:pt idx="25">
                  <c:v>14.6</c:v>
                </c:pt>
                <c:pt idx="26">
                  <c:v>13.3</c:v>
                </c:pt>
                <c:pt idx="27">
                  <c:v>12.3</c:v>
                </c:pt>
                <c:pt idx="28">
                  <c:v>11.8</c:v>
                </c:pt>
                <c:pt idx="29">
                  <c:v>10.8</c:v>
                </c:pt>
                <c:pt idx="30">
                  <c:v>10.4</c:v>
                </c:pt>
                <c:pt idx="31">
                  <c:v>10</c:v>
                </c:pt>
                <c:pt idx="32">
                  <c:v>9.1</c:v>
                </c:pt>
                <c:pt idx="33">
                  <c:v>8.1</c:v>
                </c:pt>
                <c:pt idx="34">
                  <c:v>7.3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A-473E-4F1A-813F-FC74C8674C20}"/>
            </c:ext>
          </c:extLst>
        </c:ser>
        <c:ser>
          <c:idx val="3"/>
          <c:order val="3"/>
          <c:tx>
            <c:strRef>
              <c:f>'reg. nedarbas'!$E$4</c:f>
              <c:strCache>
                <c:ptCount val="1"/>
                <c:pt idx="0">
                  <c:v>50 m. ir vyresni</c:v>
                </c:pt>
              </c:strCache>
            </c:strRef>
          </c:tx>
          <c:spPr>
            <a:ln w="28575" cap="rnd">
              <a:solidFill>
                <a:srgbClr val="A7A9AC"/>
              </a:solidFill>
              <a:round/>
            </a:ln>
            <a:effectLst/>
          </c:spPr>
          <c:marker>
            <c:symbol val="none"/>
          </c:marker>
          <c:dLbls>
            <c:dLbl>
              <c:idx val="10"/>
              <c:layout>
                <c:manualLayout>
                  <c:x val="-3.3103582291866919E-2"/>
                  <c:y val="-3.36825404411450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473E-4F1A-813F-FC74C8674C20}"/>
                </c:ext>
              </c:extLst>
            </c:dLbl>
            <c:dLbl>
              <c:idx val="22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473E-4F1A-813F-FC74C8674C20}"/>
                </c:ext>
              </c:extLst>
            </c:dLbl>
            <c:dLbl>
              <c:idx val="34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473E-4F1A-813F-FC74C8674C2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lt-LT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'reg. nedarbas'!$A$5:$A$39</c:f>
              <c:strCache>
                <c:ptCount val="35"/>
                <c:pt idx="0">
                  <c:v>2019 sausis</c:v>
                </c:pt>
                <c:pt idx="1">
                  <c:v>vasaris</c:v>
                </c:pt>
                <c:pt idx="2">
                  <c:v>kovas</c:v>
                </c:pt>
                <c:pt idx="3">
                  <c:v>balandis</c:v>
                </c:pt>
                <c:pt idx="4">
                  <c:v>gegužė</c:v>
                </c:pt>
                <c:pt idx="5">
                  <c:v>birželis</c:v>
                </c:pt>
                <c:pt idx="6">
                  <c:v>liepa</c:v>
                </c:pt>
                <c:pt idx="7">
                  <c:v>rugpjūtis</c:v>
                </c:pt>
                <c:pt idx="8">
                  <c:v>rugsėjis</c:v>
                </c:pt>
                <c:pt idx="9">
                  <c:v>spalis</c:v>
                </c:pt>
                <c:pt idx="10">
                  <c:v>lapkritis</c:v>
                </c:pt>
                <c:pt idx="11">
                  <c:v>gruodis</c:v>
                </c:pt>
                <c:pt idx="12">
                  <c:v>2020 sausis</c:v>
                </c:pt>
                <c:pt idx="13">
                  <c:v>vasaris</c:v>
                </c:pt>
                <c:pt idx="14">
                  <c:v>kovas</c:v>
                </c:pt>
                <c:pt idx="15">
                  <c:v>balandis</c:v>
                </c:pt>
                <c:pt idx="16">
                  <c:v>gegužė</c:v>
                </c:pt>
                <c:pt idx="17">
                  <c:v>birželis</c:v>
                </c:pt>
                <c:pt idx="18">
                  <c:v>liepa</c:v>
                </c:pt>
                <c:pt idx="19">
                  <c:v>rugpjūtis</c:v>
                </c:pt>
                <c:pt idx="20">
                  <c:v>rugsėjis</c:v>
                </c:pt>
                <c:pt idx="21">
                  <c:v>spalis</c:v>
                </c:pt>
                <c:pt idx="22">
                  <c:v>lapkritis</c:v>
                </c:pt>
                <c:pt idx="23">
                  <c:v>gruodis</c:v>
                </c:pt>
                <c:pt idx="24">
                  <c:v>2021 sausis</c:v>
                </c:pt>
                <c:pt idx="25">
                  <c:v>vasaris</c:v>
                </c:pt>
                <c:pt idx="26">
                  <c:v>kovas</c:v>
                </c:pt>
                <c:pt idx="27">
                  <c:v>balandis</c:v>
                </c:pt>
                <c:pt idx="28">
                  <c:v>gegužė</c:v>
                </c:pt>
                <c:pt idx="29">
                  <c:v>birželis</c:v>
                </c:pt>
                <c:pt idx="30">
                  <c:v>liepa</c:v>
                </c:pt>
                <c:pt idx="31">
                  <c:v>rugpjūtis</c:v>
                </c:pt>
                <c:pt idx="32">
                  <c:v>rugsėjis</c:v>
                </c:pt>
                <c:pt idx="33">
                  <c:v>spalis</c:v>
                </c:pt>
                <c:pt idx="34">
                  <c:v>lapkritis</c:v>
                </c:pt>
              </c:strCache>
            </c:strRef>
          </c:cat>
          <c:val>
            <c:numRef>
              <c:f>'reg. nedarbas'!$E$5:$E$39</c:f>
              <c:numCache>
                <c:formatCode>General</c:formatCode>
                <c:ptCount val="35"/>
                <c:pt idx="0">
                  <c:v>12.1</c:v>
                </c:pt>
                <c:pt idx="1">
                  <c:v>12.2</c:v>
                </c:pt>
                <c:pt idx="2">
                  <c:v>12.1</c:v>
                </c:pt>
                <c:pt idx="3">
                  <c:v>11.3</c:v>
                </c:pt>
                <c:pt idx="4">
                  <c:v>10.7</c:v>
                </c:pt>
                <c:pt idx="5">
                  <c:v>10.7</c:v>
                </c:pt>
                <c:pt idx="6">
                  <c:v>10.6</c:v>
                </c:pt>
                <c:pt idx="7">
                  <c:v>10.6</c:v>
                </c:pt>
                <c:pt idx="8">
                  <c:v>10.4</c:v>
                </c:pt>
                <c:pt idx="9">
                  <c:v>10.3</c:v>
                </c:pt>
                <c:pt idx="10">
                  <c:v>10.9</c:v>
                </c:pt>
                <c:pt idx="11">
                  <c:v>11.3</c:v>
                </c:pt>
                <c:pt idx="12">
                  <c:v>12</c:v>
                </c:pt>
                <c:pt idx="13">
                  <c:v>12.4</c:v>
                </c:pt>
                <c:pt idx="14">
                  <c:v>12.7</c:v>
                </c:pt>
                <c:pt idx="15">
                  <c:v>14.2</c:v>
                </c:pt>
                <c:pt idx="16">
                  <c:v>14.6</c:v>
                </c:pt>
                <c:pt idx="17">
                  <c:v>14.9</c:v>
                </c:pt>
                <c:pt idx="18">
                  <c:v>15.7</c:v>
                </c:pt>
                <c:pt idx="19">
                  <c:v>16.5</c:v>
                </c:pt>
                <c:pt idx="20">
                  <c:v>16.5</c:v>
                </c:pt>
                <c:pt idx="21">
                  <c:v>17.100000000000001</c:v>
                </c:pt>
                <c:pt idx="22">
                  <c:v>17.7</c:v>
                </c:pt>
                <c:pt idx="23">
                  <c:v>18.3</c:v>
                </c:pt>
                <c:pt idx="24">
                  <c:v>18.899999999999999</c:v>
                </c:pt>
                <c:pt idx="25">
                  <c:v>19</c:v>
                </c:pt>
                <c:pt idx="26">
                  <c:v>18.2</c:v>
                </c:pt>
                <c:pt idx="27">
                  <c:v>17.5</c:v>
                </c:pt>
                <c:pt idx="28">
                  <c:v>16.899999999999999</c:v>
                </c:pt>
                <c:pt idx="29">
                  <c:v>15.9</c:v>
                </c:pt>
                <c:pt idx="30">
                  <c:v>16.100000000000001</c:v>
                </c:pt>
                <c:pt idx="31">
                  <c:v>15.1</c:v>
                </c:pt>
                <c:pt idx="32">
                  <c:v>14.1</c:v>
                </c:pt>
                <c:pt idx="33">
                  <c:v>13.9</c:v>
                </c:pt>
                <c:pt idx="34">
                  <c:v>13.2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E-473E-4F1A-813F-FC74C8674C2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0943599"/>
        <c:axId val="2023810831"/>
      </c:lineChart>
      <c:catAx>
        <c:axId val="1094359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lt-LT"/>
          </a:p>
        </c:txPr>
        <c:crossAx val="2023810831"/>
        <c:crosses val="autoZero"/>
        <c:auto val="1"/>
        <c:lblAlgn val="ctr"/>
        <c:lblOffset val="100"/>
        <c:noMultiLvlLbl val="0"/>
      </c:catAx>
      <c:valAx>
        <c:axId val="2023810831"/>
        <c:scaling>
          <c:orientation val="minMax"/>
          <c:min val="2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094359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3044867110163547"/>
          <c:y val="0.94430743326895472"/>
          <c:w val="0.7491780346868796"/>
          <c:h val="5.447029154765125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lt-L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400"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lt-LT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6622106895728942"/>
          <c:y val="0"/>
          <c:w val="0.63666618953467491"/>
          <c:h val="0.9813615587771153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'bed. portretas (skaidrių)'!$E$14</c:f>
              <c:strCache>
                <c:ptCount val="1"/>
                <c:pt idx="0">
                  <c:v>2020-12-01</c:v>
                </c:pt>
              </c:strCache>
            </c:strRef>
          </c:tx>
          <c:spPr>
            <a:solidFill>
              <a:srgbClr val="A4DFFF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'bed. portretas (skaidrių)'!$C$15:$D$21</c:f>
              <c:multiLvlStrCache>
                <c:ptCount val="7"/>
                <c:lvl>
                  <c:pt idx="0">
                    <c:v>Asmenys su negalia</c:v>
                  </c:pt>
                  <c:pt idx="1">
                    <c:v>Ilgalaikiai bedarbiai</c:v>
                  </c:pt>
                  <c:pt idx="2">
                    <c:v>Virš 50 m.</c:v>
                  </c:pt>
                  <c:pt idx="3">
                    <c:v>30-49 m.</c:v>
                  </c:pt>
                  <c:pt idx="4">
                    <c:v>Iki 29 m.</c:v>
                  </c:pt>
                  <c:pt idx="5">
                    <c:v>Moterys</c:v>
                  </c:pt>
                  <c:pt idx="6">
                    <c:v>Vyrai</c:v>
                  </c:pt>
                </c:lvl>
                <c:lvl>
                  <c:pt idx="2">
                    <c:v>Amžius</c:v>
                  </c:pt>
                  <c:pt idx="5">
                    <c:v>Lytis</c:v>
                  </c:pt>
                </c:lvl>
              </c:multiLvlStrCache>
            </c:multiLvlStrRef>
          </c:cat>
          <c:val>
            <c:numRef>
              <c:f>'bed. portretas (skaidrių)'!$E$15:$E$21</c:f>
              <c:numCache>
                <c:formatCode>0.0%</c:formatCode>
                <c:ptCount val="7"/>
                <c:pt idx="0">
                  <c:v>7.0999999999999994E-2</c:v>
                </c:pt>
                <c:pt idx="1">
                  <c:v>0.245</c:v>
                </c:pt>
                <c:pt idx="2">
                  <c:v>0.36599999999999999</c:v>
                </c:pt>
                <c:pt idx="3">
                  <c:v>0.375</c:v>
                </c:pt>
                <c:pt idx="4">
                  <c:v>0.25900000000000001</c:v>
                </c:pt>
                <c:pt idx="5">
                  <c:v>0.51500000000000001</c:v>
                </c:pt>
                <c:pt idx="6">
                  <c:v>0.48499999999999999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759-471B-A24A-BB77E1D6C87F}"/>
            </c:ext>
          </c:extLst>
        </c:ser>
        <c:ser>
          <c:idx val="1"/>
          <c:order val="1"/>
          <c:tx>
            <c:strRef>
              <c:f>'bed. portretas (skaidrių)'!$F$14</c:f>
              <c:strCache>
                <c:ptCount val="1"/>
                <c:pt idx="0">
                  <c:v>2021-12-01</c:v>
                </c:pt>
              </c:strCache>
            </c:strRef>
          </c:tx>
          <c:spPr>
            <a:solidFill>
              <a:srgbClr val="0FB273"/>
            </a:solidFill>
            <a:ln>
              <a:noFill/>
            </a:ln>
            <a:effectLst/>
          </c:spPr>
          <c:invertIfNegative val="0"/>
          <c:dLbls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0" i="0" u="none" strike="noStrike" kern="1200" baseline="0">
                      <a:solidFill>
                        <a:srgbClr val="FF0000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lt-LT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6-4759-471B-A24A-BB77E1D6C87F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0" i="0" u="none" strike="noStrike" kern="1200" baseline="0">
                      <a:solidFill>
                        <a:srgbClr val="FF0000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lt-LT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4759-471B-A24A-BB77E1D6C87F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0" i="0" u="none" strike="noStrike" kern="1200" baseline="0">
                      <a:solidFill>
                        <a:srgbClr val="FF0000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lt-LT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4759-471B-A24A-BB77E1D6C87F}"/>
                </c:ext>
              </c:extLst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0" i="0" u="none" strike="noStrike" kern="1200" baseline="0">
                      <a:solidFill>
                        <a:srgbClr val="FF0000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lt-LT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4759-471B-A24A-BB77E1D6C87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'bed. portretas (skaidrių)'!$C$15:$D$21</c:f>
              <c:multiLvlStrCache>
                <c:ptCount val="7"/>
                <c:lvl>
                  <c:pt idx="0">
                    <c:v>Asmenys su negalia</c:v>
                  </c:pt>
                  <c:pt idx="1">
                    <c:v>Ilgalaikiai bedarbiai</c:v>
                  </c:pt>
                  <c:pt idx="2">
                    <c:v>Virš 50 m.</c:v>
                  </c:pt>
                  <c:pt idx="3">
                    <c:v>30-49 m.</c:v>
                  </c:pt>
                  <c:pt idx="4">
                    <c:v>Iki 29 m.</c:v>
                  </c:pt>
                  <c:pt idx="5">
                    <c:v>Moterys</c:v>
                  </c:pt>
                  <c:pt idx="6">
                    <c:v>Vyrai</c:v>
                  </c:pt>
                </c:lvl>
                <c:lvl>
                  <c:pt idx="2">
                    <c:v>Amžius</c:v>
                  </c:pt>
                  <c:pt idx="5">
                    <c:v>Lytis</c:v>
                  </c:pt>
                </c:lvl>
              </c:multiLvlStrCache>
            </c:multiLvlStrRef>
          </c:cat>
          <c:val>
            <c:numRef>
              <c:f>'bed. portretas (skaidrių)'!$F$15:$F$21</c:f>
              <c:numCache>
                <c:formatCode>0.0%</c:formatCode>
                <c:ptCount val="7"/>
                <c:pt idx="0">
                  <c:v>7.9000000000000001E-2</c:v>
                </c:pt>
                <c:pt idx="1">
                  <c:v>0.375</c:v>
                </c:pt>
                <c:pt idx="2">
                  <c:v>0.42099999999999999</c:v>
                </c:pt>
                <c:pt idx="3">
                  <c:v>0.39900000000000002</c:v>
                </c:pt>
                <c:pt idx="4">
                  <c:v>0.18</c:v>
                </c:pt>
                <c:pt idx="5">
                  <c:v>0.503</c:v>
                </c:pt>
                <c:pt idx="6">
                  <c:v>0.497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759-471B-A24A-BB77E1D6C8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469977232"/>
        <c:axId val="1815971664"/>
      </c:barChart>
      <c:catAx>
        <c:axId val="146997723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lt-LT"/>
          </a:p>
        </c:txPr>
        <c:crossAx val="1815971664"/>
        <c:crosses val="autoZero"/>
        <c:auto val="1"/>
        <c:lblAlgn val="ctr"/>
        <c:lblOffset val="100"/>
        <c:noMultiLvlLbl val="0"/>
      </c:catAx>
      <c:valAx>
        <c:axId val="1815971664"/>
        <c:scaling>
          <c:orientation val="minMax"/>
        </c:scaling>
        <c:delete val="1"/>
        <c:axPos val="b"/>
        <c:numFmt formatCode="0.0%" sourceLinked="1"/>
        <c:majorTickMark val="none"/>
        <c:minorTickMark val="none"/>
        <c:tickLblPos val="nextTo"/>
        <c:crossAx val="14699772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74178795832339128"/>
          <c:y val="0.83925391318234399"/>
          <c:w val="0.2411713592619105"/>
          <c:h val="0.143792639335793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lt-L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4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lt-LT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8440" cy="351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65809" y="0"/>
            <a:ext cx="4028440" cy="351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93C798-4590-8041-8F88-48D527935FFF}" type="datetimeFigureOut">
              <a:rPr lang="en-US" smtClean="0"/>
              <a:t>12/20/2021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658664"/>
            <a:ext cx="4028440" cy="351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65809" y="6658664"/>
            <a:ext cx="4028440" cy="351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A584D1-4EA4-2C45-91D7-6EACCC348A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14259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8440" cy="351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809" y="0"/>
            <a:ext cx="4028440" cy="351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E613C8-F823-0E4E-95B2-7670339E72A2}" type="datetimeFigureOut">
              <a:rPr lang="en-US" smtClean="0"/>
              <a:t>12/20/2021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46350" y="876300"/>
            <a:ext cx="4203700" cy="2365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9641" y="3373755"/>
            <a:ext cx="7437120" cy="276034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8664"/>
            <a:ext cx="4028440" cy="351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809" y="6658664"/>
            <a:ext cx="4028440" cy="351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62B5A5-EF46-3E47-BDDB-05BE62F6C8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11685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L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305F04-FD52-B94D-ACF4-0B7E03D80BEE}" type="slidenum">
              <a:rPr lang="en-LT" smtClean="0"/>
              <a:t>1</a:t>
            </a:fld>
            <a:endParaRPr lang="en-LT"/>
          </a:p>
        </p:txBody>
      </p:sp>
    </p:spTree>
    <p:extLst>
      <p:ext uri="{BB962C8B-B14F-4D97-AF65-F5344CB8AC3E}">
        <p14:creationId xmlns:p14="http://schemas.microsoft.com/office/powerpoint/2010/main" val="6295637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L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305F04-FD52-B94D-ACF4-0B7E03D80BEE}" type="slidenum">
              <a:rPr lang="en-LT" smtClean="0"/>
              <a:t>2</a:t>
            </a:fld>
            <a:endParaRPr lang="en-LT"/>
          </a:p>
        </p:txBody>
      </p:sp>
    </p:spTree>
    <p:extLst>
      <p:ext uri="{BB962C8B-B14F-4D97-AF65-F5344CB8AC3E}">
        <p14:creationId xmlns:p14="http://schemas.microsoft.com/office/powerpoint/2010/main" val="6295637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L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305F04-FD52-B94D-ACF4-0B7E03D80BEE}" type="slidenum">
              <a:rPr lang="en-LT" smtClean="0"/>
              <a:t>6</a:t>
            </a:fld>
            <a:endParaRPr lang="en-LT"/>
          </a:p>
        </p:txBody>
      </p:sp>
    </p:spTree>
    <p:extLst>
      <p:ext uri="{BB962C8B-B14F-4D97-AF65-F5344CB8AC3E}">
        <p14:creationId xmlns:p14="http://schemas.microsoft.com/office/powerpoint/2010/main" val="3912204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62B5A5-EF46-3E47-BDDB-05BE62F6C83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0300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62B5A5-EF46-3E47-BDDB-05BE62F6C83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6123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62B5A5-EF46-3E47-BDDB-05BE62F6C83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0757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62B5A5-EF46-3E47-BDDB-05BE62F6C83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9897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L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305F04-FD52-B94D-ACF4-0B7E03D80BEE}" type="slidenum">
              <a:rPr lang="en-LT" smtClean="0"/>
              <a:t>12</a:t>
            </a:fld>
            <a:endParaRPr lang="en-LT"/>
          </a:p>
        </p:txBody>
      </p:sp>
    </p:spTree>
    <p:extLst>
      <p:ext uri="{BB962C8B-B14F-4D97-AF65-F5344CB8AC3E}">
        <p14:creationId xmlns:p14="http://schemas.microsoft.com/office/powerpoint/2010/main" val="41041498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L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305F04-FD52-B94D-ACF4-0B7E03D80BEE}" type="slidenum">
              <a:rPr lang="en-LT" smtClean="0"/>
              <a:t>15</a:t>
            </a:fld>
            <a:endParaRPr lang="en-LT"/>
          </a:p>
        </p:txBody>
      </p:sp>
    </p:spTree>
    <p:extLst>
      <p:ext uri="{BB962C8B-B14F-4D97-AF65-F5344CB8AC3E}">
        <p14:creationId xmlns:p14="http://schemas.microsoft.com/office/powerpoint/2010/main" val="15278384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tidaromoji skaidrė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925975" y="884472"/>
            <a:ext cx="10126879" cy="3521273"/>
          </a:xfrm>
        </p:spPr>
        <p:txBody>
          <a:bodyPr>
            <a:noAutofit/>
          </a:bodyPr>
          <a:lstStyle>
            <a:lvl1pPr>
              <a:defRPr sz="7200" b="0" i="0">
                <a:solidFill>
                  <a:schemeClr val="bg1"/>
                </a:solidFill>
                <a:latin typeface="Gordita Light" charset="0"/>
                <a:ea typeface="Gordita Light" charset="0"/>
                <a:cs typeface="Gordita Light" charset="0"/>
              </a:defRPr>
            </a:lvl1pPr>
          </a:lstStyle>
          <a:p>
            <a:r>
              <a:rPr lang="en-US" dirty="0" err="1"/>
              <a:t>Mūsų</a:t>
            </a:r>
            <a:r>
              <a:rPr lang="en-US" dirty="0"/>
              <a:t> </a:t>
            </a:r>
            <a:r>
              <a:rPr lang="en-US" dirty="0" err="1"/>
              <a:t>prezentacijos</a:t>
            </a:r>
            <a:br>
              <a:rPr lang="en-US" dirty="0"/>
            </a:br>
            <a:r>
              <a:rPr lang="en-US" dirty="0" err="1"/>
              <a:t>pavadinimas,tema</a:t>
            </a:r>
            <a:r>
              <a:rPr lang="en-US" dirty="0"/>
              <a:t> </a:t>
            </a:r>
            <a:r>
              <a:rPr lang="en-US" dirty="0" err="1"/>
              <a:t>arba</a:t>
            </a:r>
            <a:r>
              <a:rPr lang="en-US" dirty="0"/>
              <a:t> </a:t>
            </a:r>
            <a:r>
              <a:rPr lang="en-US" dirty="0" err="1"/>
              <a:t>kryptis</a:t>
            </a:r>
            <a:r>
              <a:rPr lang="en-US" dirty="0"/>
              <a:t> lorem ipsum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475" y="5807729"/>
            <a:ext cx="1652755" cy="651085"/>
          </a:xfrm>
          <a:prstGeom prst="rect">
            <a:avLst/>
          </a:prstGeom>
        </p:spPr>
      </p:pic>
      <p:sp>
        <p:nvSpPr>
          <p:cNvPr id="10" name="Content Placeholder 3"/>
          <p:cNvSpPr>
            <a:spLocks noGrp="1"/>
          </p:cNvSpPr>
          <p:nvPr>
            <p:ph sz="half" idx="15" hasCustomPrompt="1"/>
          </p:nvPr>
        </p:nvSpPr>
        <p:spPr>
          <a:xfrm>
            <a:off x="993093" y="4659005"/>
            <a:ext cx="5837980" cy="269786"/>
          </a:xfrm>
        </p:spPr>
        <p:txBody>
          <a:bodyPr anchor="t">
            <a:normAutofit/>
          </a:bodyPr>
          <a:lstStyle>
            <a:lvl1pPr marL="0" indent="0" algn="l">
              <a:buNone/>
              <a:defRPr sz="1100" b="0" i="0" baseline="0">
                <a:solidFill>
                  <a:schemeClr val="bg1"/>
                </a:solidFill>
                <a:latin typeface="Gordita" charset="0"/>
                <a:ea typeface="Gordita" charset="0"/>
                <a:cs typeface="Gordita" charset="0"/>
              </a:defRPr>
            </a:lvl1pPr>
          </a:lstStyle>
          <a:p>
            <a:pPr lvl="0"/>
            <a:r>
              <a:rPr lang="en-US" dirty="0" err="1"/>
              <a:t>Vardas</a:t>
            </a:r>
            <a:r>
              <a:rPr lang="en-US" dirty="0"/>
              <a:t> </a:t>
            </a:r>
            <a:r>
              <a:rPr lang="en-US" dirty="0" err="1"/>
              <a:t>Pavardė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half" idx="16" hasCustomPrompt="1"/>
          </p:nvPr>
        </p:nvSpPr>
        <p:spPr>
          <a:xfrm>
            <a:off x="9670472" y="5883564"/>
            <a:ext cx="1940235" cy="57525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 b="0" i="0" baseline="0">
                <a:solidFill>
                  <a:schemeClr val="bg1"/>
                </a:solidFill>
                <a:latin typeface="Gordita" charset="0"/>
                <a:ea typeface="Gordita" charset="0"/>
                <a:cs typeface="Gordita" charset="0"/>
              </a:defRPr>
            </a:lvl1pPr>
          </a:lstStyle>
          <a:p>
            <a:pPr lvl="0"/>
            <a:r>
              <a:rPr lang="en-US" dirty="0"/>
              <a:t>2018 / 10 / 09</a:t>
            </a:r>
          </a:p>
        </p:txBody>
      </p:sp>
    </p:spTree>
    <p:extLst>
      <p:ext uri="{BB962C8B-B14F-4D97-AF65-F5344CB8AC3E}">
        <p14:creationId xmlns:p14="http://schemas.microsoft.com/office/powerpoint/2010/main" val="196001412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ntelės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57465" y="995425"/>
            <a:ext cx="10614325" cy="1144094"/>
          </a:xfrm>
        </p:spPr>
        <p:txBody>
          <a:bodyPr/>
          <a:lstStyle/>
          <a:p>
            <a:r>
              <a:rPr lang="en-US" dirty="0"/>
              <a:t>Vertical text column layout page</a:t>
            </a:r>
            <a:br>
              <a:rPr lang="en-US" dirty="0"/>
            </a:br>
            <a:r>
              <a:rPr lang="en-US" dirty="0"/>
              <a:t>Lorem ipsum </a:t>
            </a:r>
            <a:r>
              <a:rPr lang="en-US" dirty="0" err="1"/>
              <a:t>dolar</a:t>
            </a:r>
            <a:r>
              <a:rPr lang="en-US" dirty="0"/>
              <a:t> sit </a:t>
            </a:r>
            <a:r>
              <a:rPr lang="en-US" dirty="0" err="1"/>
              <a:t>amet</a:t>
            </a:r>
            <a:endParaRPr lang="en-US" dirty="0"/>
          </a:p>
        </p:txBody>
      </p:sp>
      <p:sp>
        <p:nvSpPr>
          <p:cNvPr id="3" name="Content Placeholder 3"/>
          <p:cNvSpPr>
            <a:spLocks noGrp="1"/>
          </p:cNvSpPr>
          <p:nvPr>
            <p:ph sz="half" idx="18" hasCustomPrompt="1"/>
          </p:nvPr>
        </p:nvSpPr>
        <p:spPr>
          <a:xfrm>
            <a:off x="7224112" y="6367512"/>
            <a:ext cx="4596413" cy="296382"/>
          </a:xfrm>
        </p:spPr>
        <p:txBody>
          <a:bodyPr anchor="t">
            <a:normAutofit/>
          </a:bodyPr>
          <a:lstStyle>
            <a:lvl1pPr marL="0" indent="0" algn="r">
              <a:buNone/>
              <a:defRPr sz="900"/>
            </a:lvl1pPr>
          </a:lstStyle>
          <a:p>
            <a:pPr lvl="0"/>
            <a:r>
              <a:rPr lang="en-US" dirty="0" err="1"/>
              <a:t>Šaltinis</a:t>
            </a:r>
            <a:r>
              <a:rPr lang="en-US" dirty="0"/>
              <a:t> „Lorem ipsum dollar” 2018 </a:t>
            </a:r>
          </a:p>
        </p:txBody>
      </p:sp>
    </p:spTree>
    <p:extLst>
      <p:ext uri="{BB962C8B-B14F-4D97-AF65-F5344CB8AC3E}">
        <p14:creationId xmlns:p14="http://schemas.microsoft.com/office/powerpoint/2010/main" val="11045545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kaidrė infografik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3"/>
          <p:cNvSpPr>
            <a:spLocks noGrp="1"/>
          </p:cNvSpPr>
          <p:nvPr>
            <p:ph sz="half" idx="18" hasCustomPrompt="1"/>
          </p:nvPr>
        </p:nvSpPr>
        <p:spPr>
          <a:xfrm>
            <a:off x="7224112" y="6367512"/>
            <a:ext cx="4596413" cy="296382"/>
          </a:xfrm>
        </p:spPr>
        <p:txBody>
          <a:bodyPr anchor="t">
            <a:normAutofit/>
          </a:bodyPr>
          <a:lstStyle>
            <a:lvl1pPr marL="0" indent="0" algn="r">
              <a:buNone/>
              <a:defRPr sz="900"/>
            </a:lvl1pPr>
          </a:lstStyle>
          <a:p>
            <a:pPr lvl="0"/>
            <a:r>
              <a:rPr lang="en-US" dirty="0" err="1"/>
              <a:t>Šaltinis</a:t>
            </a:r>
            <a:r>
              <a:rPr lang="en-US" dirty="0"/>
              <a:t> „Lorem ipsum dollar” 2018 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Uždaromoji skaidrė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475" y="5807729"/>
            <a:ext cx="1652755" cy="651085"/>
          </a:xfrm>
          <a:prstGeom prst="rect">
            <a:avLst/>
          </a:prstGeom>
        </p:spPr>
      </p:pic>
      <p:sp>
        <p:nvSpPr>
          <p:cNvPr id="5" name="Title 6"/>
          <p:cNvSpPr>
            <a:spLocks noGrp="1"/>
          </p:cNvSpPr>
          <p:nvPr>
            <p:ph type="title" hasCustomPrompt="1"/>
          </p:nvPr>
        </p:nvSpPr>
        <p:spPr>
          <a:xfrm>
            <a:off x="371475" y="2493817"/>
            <a:ext cx="10130271" cy="1006765"/>
          </a:xfrm>
        </p:spPr>
        <p:txBody>
          <a:bodyPr>
            <a:noAutofit/>
          </a:bodyPr>
          <a:lstStyle>
            <a:lvl1pPr algn="ctr">
              <a:defRPr sz="7200" b="0" i="0">
                <a:solidFill>
                  <a:schemeClr val="bg1"/>
                </a:solidFill>
                <a:latin typeface="Gordita Light" charset="0"/>
                <a:ea typeface="Gordita Light" charset="0"/>
                <a:cs typeface="Gordita Light" charset="0"/>
              </a:defRPr>
            </a:lvl1pPr>
          </a:lstStyle>
          <a:p>
            <a:r>
              <a:rPr lang="en-US" dirty="0" err="1"/>
              <a:t>Diskusija</a:t>
            </a:r>
            <a:endParaRPr lang="en-US" dirty="0"/>
          </a:p>
        </p:txBody>
      </p:sp>
      <p:sp>
        <p:nvSpPr>
          <p:cNvPr id="14" name="Content Placeholder 3"/>
          <p:cNvSpPr>
            <a:spLocks noGrp="1"/>
          </p:cNvSpPr>
          <p:nvPr>
            <p:ph sz="half" idx="20" hasCustomPrompt="1"/>
          </p:nvPr>
        </p:nvSpPr>
        <p:spPr>
          <a:xfrm>
            <a:off x="2379215" y="5958650"/>
            <a:ext cx="3941147" cy="273475"/>
          </a:xfrm>
        </p:spPr>
        <p:txBody>
          <a:bodyPr anchor="t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ppleSymbols" charset="0"/>
              <a:buNone/>
              <a:tabLst/>
              <a:defRPr sz="1100" baseline="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ppleSymbols" charset="0"/>
              <a:buNone/>
              <a:tabLst/>
              <a:defRPr/>
            </a:pPr>
            <a:r>
              <a:rPr lang="en-US" dirty="0" err="1"/>
              <a:t>Vardenis</a:t>
            </a:r>
            <a:r>
              <a:rPr lang="en-US" dirty="0"/>
              <a:t> </a:t>
            </a:r>
            <a:r>
              <a:rPr lang="en-US" dirty="0" err="1"/>
              <a:t>Pavardenis</a:t>
            </a:r>
            <a:endParaRPr lang="en-US" dirty="0"/>
          </a:p>
        </p:txBody>
      </p:sp>
      <p:sp>
        <p:nvSpPr>
          <p:cNvPr id="15" name="Content Placeholder 3"/>
          <p:cNvSpPr>
            <a:spLocks noGrp="1"/>
          </p:cNvSpPr>
          <p:nvPr>
            <p:ph sz="half" idx="21" hasCustomPrompt="1"/>
          </p:nvPr>
        </p:nvSpPr>
        <p:spPr>
          <a:xfrm>
            <a:off x="2379215" y="6232124"/>
            <a:ext cx="3941147" cy="523783"/>
          </a:xfrm>
        </p:spPr>
        <p:txBody>
          <a:bodyPr anchor="t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ppleSymbols" charset="0"/>
              <a:buNone/>
              <a:tabLst/>
              <a:defRPr sz="1100" baseline="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ppleSymbols" charset="0"/>
              <a:buNone/>
              <a:tabLst/>
              <a:defRPr/>
            </a:pPr>
            <a:r>
              <a:rPr lang="en-US" dirty="0" err="1"/>
              <a:t>Komunikacijos</a:t>
            </a:r>
            <a:r>
              <a:rPr lang="en-US" dirty="0"/>
              <a:t> </a:t>
            </a:r>
            <a:r>
              <a:rPr lang="en-US" dirty="0" err="1"/>
              <a:t>skyriaus</a:t>
            </a:r>
            <a:r>
              <a:rPr lang="en-US" dirty="0"/>
              <a:t> </a:t>
            </a:r>
            <a:r>
              <a:rPr lang="en-US" dirty="0" err="1"/>
              <a:t>vyr</a:t>
            </a:r>
            <a:r>
              <a:rPr lang="en-US" dirty="0"/>
              <a:t>. </a:t>
            </a:r>
            <a:r>
              <a:rPr lang="en-US" dirty="0" err="1"/>
              <a:t>specialistas</a:t>
            </a:r>
            <a:endParaRPr lang="en-US" dirty="0"/>
          </a:p>
        </p:txBody>
      </p:sp>
      <p:sp>
        <p:nvSpPr>
          <p:cNvPr id="16" name="Content Placeholder 3"/>
          <p:cNvSpPr>
            <a:spLocks noGrp="1"/>
          </p:cNvSpPr>
          <p:nvPr>
            <p:ph sz="half" idx="22" hasCustomPrompt="1"/>
          </p:nvPr>
        </p:nvSpPr>
        <p:spPr>
          <a:xfrm>
            <a:off x="6320362" y="5958649"/>
            <a:ext cx="3941147" cy="273475"/>
          </a:xfrm>
        </p:spPr>
        <p:txBody>
          <a:bodyPr anchor="t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ppleSymbols" charset="0"/>
              <a:buNone/>
              <a:tabLst/>
              <a:defRPr sz="11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T. (8 5) 250 0883 / E. </a:t>
            </a:r>
            <a:r>
              <a:rPr lang="en-US" dirty="0" err="1"/>
              <a:t>vardenis.pavardenis@uzt.lt</a:t>
            </a:r>
            <a:endParaRPr lang="en-US" dirty="0"/>
          </a:p>
        </p:txBody>
      </p:sp>
      <p:sp>
        <p:nvSpPr>
          <p:cNvPr id="17" name="Content Placeholder 3"/>
          <p:cNvSpPr>
            <a:spLocks noGrp="1"/>
          </p:cNvSpPr>
          <p:nvPr>
            <p:ph sz="half" idx="23" hasCustomPrompt="1"/>
          </p:nvPr>
        </p:nvSpPr>
        <p:spPr>
          <a:xfrm>
            <a:off x="6320362" y="6232124"/>
            <a:ext cx="3941147" cy="523783"/>
          </a:xfrm>
        </p:spPr>
        <p:txBody>
          <a:bodyPr anchor="t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ppleSymbols" charset="0"/>
              <a:buNone/>
              <a:tabLst/>
              <a:defRPr sz="1100" baseline="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ppleSymbols" charset="0"/>
              <a:buNone/>
              <a:tabLst/>
              <a:defRPr/>
            </a:pPr>
            <a:r>
              <a:rPr lang="en-US" dirty="0" err="1"/>
              <a:t>www.uzt.lt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39924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ksto skaidrė 2">
  <p:cSld name="1_Teksto skaidrė 2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>
            <a:spLocks noGrp="1"/>
          </p:cNvSpPr>
          <p:nvPr>
            <p:ph type="title"/>
          </p:nvPr>
        </p:nvSpPr>
        <p:spPr>
          <a:xfrm>
            <a:off x="1157465" y="995424"/>
            <a:ext cx="10549361" cy="14768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9AB56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body" idx="1"/>
          </p:nvPr>
        </p:nvSpPr>
        <p:spPr>
          <a:xfrm>
            <a:off x="1157466" y="2746034"/>
            <a:ext cx="4950372" cy="587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CA877"/>
              </a:buClr>
              <a:buSzPts val="1600"/>
              <a:buFont typeface="Calibri"/>
              <a:buNone/>
              <a:defRPr sz="1600" b="0">
                <a:solidFill>
                  <a:srgbClr val="4CA877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434244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434244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434244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434244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2"/>
          </p:nvPr>
        </p:nvSpPr>
        <p:spPr>
          <a:xfrm>
            <a:off x="1157465" y="3333509"/>
            <a:ext cx="4950372" cy="25232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34244"/>
              </a:buClr>
              <a:buSzPts val="1100"/>
              <a:buNone/>
              <a:defRPr/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434244"/>
              </a:buClr>
              <a:buSzPts val="1800"/>
              <a:buChar char="⏤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434244"/>
              </a:buClr>
              <a:buSzPts val="1800"/>
              <a:buChar char="⏤"/>
              <a:defRPr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434244"/>
              </a:buClr>
              <a:buSzPts val="1800"/>
              <a:buChar char="⏤"/>
              <a:defRPr/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434244"/>
              </a:buClr>
              <a:buSzPts val="1800"/>
              <a:buChar char="⏤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body" idx="3"/>
          </p:nvPr>
        </p:nvSpPr>
        <p:spPr>
          <a:xfrm>
            <a:off x="6756453" y="2746034"/>
            <a:ext cx="5064071" cy="587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CA877"/>
              </a:buClr>
              <a:buSzPts val="1600"/>
              <a:buFont typeface="Calibri"/>
              <a:buNone/>
              <a:defRPr sz="1600" b="0">
                <a:solidFill>
                  <a:srgbClr val="4CA877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434244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434244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434244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434244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body" idx="4"/>
          </p:nvPr>
        </p:nvSpPr>
        <p:spPr>
          <a:xfrm>
            <a:off x="6756452" y="3333509"/>
            <a:ext cx="5064071" cy="25232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34244"/>
              </a:buClr>
              <a:buSzPts val="1100"/>
              <a:buNone/>
              <a:defRPr/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434244"/>
              </a:buClr>
              <a:buSzPts val="1800"/>
              <a:buChar char="⏤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434244"/>
              </a:buClr>
              <a:buSzPts val="1800"/>
              <a:buChar char="⏤"/>
              <a:defRPr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434244"/>
              </a:buClr>
              <a:buSzPts val="1800"/>
              <a:buChar char="⏤"/>
              <a:defRPr/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434244"/>
              </a:buClr>
              <a:buSzPts val="1800"/>
              <a:buChar char="⏤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body" idx="5"/>
          </p:nvPr>
        </p:nvSpPr>
        <p:spPr>
          <a:xfrm>
            <a:off x="7224112" y="6367512"/>
            <a:ext cx="4596413" cy="296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34244"/>
              </a:buClr>
              <a:buSzPts val="900"/>
              <a:buNone/>
              <a:defRPr sz="900"/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434244"/>
              </a:buClr>
              <a:buSzPts val="1800"/>
              <a:buChar char="⏤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434244"/>
              </a:buClr>
              <a:buSzPts val="1800"/>
              <a:buChar char="⏤"/>
              <a:defRPr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434244"/>
              </a:buClr>
              <a:buSzPts val="1800"/>
              <a:buChar char="⏤"/>
              <a:defRPr/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434244"/>
              </a:buClr>
              <a:buSzPts val="1800"/>
              <a:buChar char="⏤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200955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vadinimas ir turinys" type="obj">
  <p:cSld name="Pavadinimas ir turinys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 txBox="1">
            <a:spLocks noGrp="1"/>
          </p:cNvSpPr>
          <p:nvPr>
            <p:ph type="title"/>
          </p:nvPr>
        </p:nvSpPr>
        <p:spPr>
          <a:xfrm>
            <a:off x="1157465" y="995424"/>
            <a:ext cx="10632081" cy="9267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9AB56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9"/>
          <p:cNvSpPr txBox="1">
            <a:spLocks noGrp="1"/>
          </p:cNvSpPr>
          <p:nvPr>
            <p:ph type="body" idx="1"/>
          </p:nvPr>
        </p:nvSpPr>
        <p:spPr>
          <a:xfrm>
            <a:off x="1157466" y="2326511"/>
            <a:ext cx="10632080" cy="38504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34244"/>
              </a:buClr>
              <a:buSzPts val="1800"/>
              <a:buChar char="⏤"/>
              <a:defRPr/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434244"/>
              </a:buClr>
              <a:buSzPts val="1800"/>
              <a:buChar char="⏤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434244"/>
              </a:buClr>
              <a:buSzPts val="1800"/>
              <a:buChar char="⏤"/>
              <a:defRPr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434244"/>
              </a:buClr>
              <a:buSzPts val="1800"/>
              <a:buChar char="⏤"/>
              <a:defRPr/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434244"/>
              </a:buClr>
              <a:buSzPts val="1800"/>
              <a:buChar char="⏤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dt" idx="10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ftr" idx="1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0" name="Google Shape;50;p9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-LT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268186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40627D-2358-3944-ABB7-EBB07BBC4E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LT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8A2913D-4DDF-224F-BC09-451D808B4A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L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F77F9F-2DD7-E941-87DB-3B6F9AF3BB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12EF2-4DDE-AE4B-8353-7E1F1EBB9B5A}" type="datetimeFigureOut">
              <a:rPr lang="en-LT" smtClean="0"/>
              <a:t>12/20/2021</a:t>
            </a:fld>
            <a:endParaRPr lang="en-L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75234E-7A3C-9647-A360-D334516FB3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L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F48583-2ADA-E041-BF74-07229E6BB2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4A546-EF39-AB46-A4B1-18E3BFF569F2}" type="slidenum">
              <a:rPr lang="en-LT" smtClean="0"/>
              <a:t>‹#›</a:t>
            </a:fld>
            <a:endParaRPr lang="en-LT"/>
          </a:p>
        </p:txBody>
      </p:sp>
    </p:spTree>
    <p:extLst>
      <p:ext uri="{BB962C8B-B14F-4D97-AF65-F5344CB8AC3E}">
        <p14:creationId xmlns:p14="http://schemas.microsoft.com/office/powerpoint/2010/main" val="30184918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o skaidrė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57465" y="995424"/>
            <a:ext cx="10458504" cy="1169042"/>
          </a:xfrm>
        </p:spPr>
        <p:txBody>
          <a:bodyPr/>
          <a:lstStyle/>
          <a:p>
            <a:r>
              <a:rPr lang="en-US" dirty="0"/>
              <a:t>Vertical text column layout page</a:t>
            </a:r>
            <a:br>
              <a:rPr lang="en-US" dirty="0"/>
            </a:br>
            <a:r>
              <a:rPr lang="en-US" dirty="0"/>
              <a:t>Lorem ipsum </a:t>
            </a:r>
            <a:r>
              <a:rPr lang="en-US" dirty="0" err="1"/>
              <a:t>dolar</a:t>
            </a:r>
            <a:r>
              <a:rPr lang="en-US" dirty="0"/>
              <a:t> sit </a:t>
            </a:r>
            <a:r>
              <a:rPr lang="en-US" dirty="0" err="1"/>
              <a:t>amet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157465" y="2298384"/>
            <a:ext cx="10663060" cy="587475"/>
          </a:xfrm>
        </p:spPr>
        <p:txBody>
          <a:bodyPr anchor="t">
            <a:normAutofit/>
          </a:bodyPr>
          <a:lstStyle>
            <a:lvl1pPr marL="0" indent="0">
              <a:buFont typeface="+mj-lt"/>
              <a:buNone/>
              <a:defRPr sz="1600" b="0">
                <a:solidFill>
                  <a:srgbClr val="4CA877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1.  </a:t>
            </a:r>
            <a:r>
              <a:rPr lang="en-US" dirty="0" err="1"/>
              <a:t>Pavadinimas</a:t>
            </a:r>
            <a:r>
              <a:rPr lang="en-US" dirty="0"/>
              <a:t> </a:t>
            </a:r>
            <a:r>
              <a:rPr lang="en-US" dirty="0" err="1"/>
              <a:t>arba</a:t>
            </a:r>
            <a:r>
              <a:rPr lang="en-US" dirty="0"/>
              <a:t> </a:t>
            </a:r>
            <a:r>
              <a:rPr lang="en-US" dirty="0" err="1"/>
              <a:t>teiginys</a:t>
            </a:r>
            <a:endParaRPr lang="en-US" dirty="0"/>
          </a:p>
        </p:txBody>
      </p:sp>
      <p:sp>
        <p:nvSpPr>
          <p:cNvPr id="12" name="Content Placeholder 3"/>
          <p:cNvSpPr>
            <a:spLocks noGrp="1"/>
          </p:cNvSpPr>
          <p:nvPr>
            <p:ph sz="half" idx="14" hasCustomPrompt="1"/>
          </p:nvPr>
        </p:nvSpPr>
        <p:spPr>
          <a:xfrm>
            <a:off x="1157465" y="2936992"/>
            <a:ext cx="10663060" cy="1072683"/>
          </a:xfrm>
        </p:spPr>
        <p:txBody>
          <a:bodyPr anchor="t"/>
          <a:lstStyle>
            <a:lvl1pPr marL="0" indent="0">
              <a:lnSpc>
                <a:spcPct val="100000"/>
              </a:lnSpc>
              <a:buNone/>
              <a:defRPr/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auctor</a:t>
            </a:r>
            <a:r>
              <a:rPr lang="en-US" dirty="0"/>
              <a:t> </a:t>
            </a:r>
            <a:r>
              <a:rPr lang="en-US" dirty="0" err="1"/>
              <a:t>arcu</a:t>
            </a:r>
            <a:r>
              <a:rPr lang="en-US" dirty="0"/>
              <a:t>. Nam </a:t>
            </a:r>
            <a:r>
              <a:rPr lang="en-US" dirty="0" err="1"/>
              <a:t>odio</a:t>
            </a:r>
            <a:r>
              <a:rPr lang="en-US" dirty="0"/>
              <a:t> </a:t>
            </a:r>
            <a:r>
              <a:rPr lang="en-US" dirty="0" err="1"/>
              <a:t>felis</a:t>
            </a:r>
            <a:r>
              <a:rPr lang="en-US" dirty="0"/>
              <a:t>, </a:t>
            </a:r>
            <a:r>
              <a:rPr lang="en-US" dirty="0" err="1"/>
              <a:t>ornare</a:t>
            </a:r>
            <a:r>
              <a:rPr lang="en-US" dirty="0"/>
              <a:t> a </a:t>
            </a:r>
            <a:r>
              <a:rPr lang="en-US" dirty="0" err="1"/>
              <a:t>efficitur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, </a:t>
            </a:r>
            <a:r>
              <a:rPr lang="en-US" dirty="0" err="1"/>
              <a:t>fringilla</a:t>
            </a:r>
            <a:r>
              <a:rPr lang="en-US" dirty="0"/>
              <a:t> et </a:t>
            </a:r>
            <a:r>
              <a:rPr lang="en-US" dirty="0" err="1"/>
              <a:t>odio</a:t>
            </a:r>
            <a:r>
              <a:rPr lang="en-US" dirty="0"/>
              <a:t>. </a:t>
            </a:r>
            <a:r>
              <a:rPr lang="en-US" dirty="0" err="1"/>
              <a:t>Phasellus</a:t>
            </a:r>
            <a:r>
              <a:rPr lang="en-US" dirty="0"/>
              <a:t> et </a:t>
            </a:r>
            <a:r>
              <a:rPr lang="en-US" dirty="0" err="1"/>
              <a:t>dapibus</a:t>
            </a:r>
            <a:r>
              <a:rPr lang="en-US" dirty="0"/>
              <a:t> quam. </a:t>
            </a:r>
            <a:r>
              <a:rPr lang="en-US" dirty="0" err="1"/>
              <a:t>Pellentesque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,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interdum</a:t>
            </a:r>
            <a:r>
              <a:rPr lang="en-US" dirty="0"/>
              <a:t> </a:t>
            </a:r>
            <a:r>
              <a:rPr lang="en-US" dirty="0" err="1"/>
              <a:t>tellus</a:t>
            </a:r>
            <a:r>
              <a:rPr lang="en-US" dirty="0"/>
              <a:t>. </a:t>
            </a:r>
            <a:r>
              <a:rPr lang="en-US" dirty="0" err="1"/>
              <a:t>Nullam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 </a:t>
            </a:r>
            <a:r>
              <a:rPr lang="en-US" dirty="0" err="1"/>
              <a:t>lectus</a:t>
            </a:r>
            <a:r>
              <a:rPr lang="en-US" dirty="0"/>
              <a:t>, </a:t>
            </a:r>
            <a:r>
              <a:rPr lang="en-US" dirty="0" err="1"/>
              <a:t>accumsan</a:t>
            </a:r>
            <a:r>
              <a:rPr lang="en-US" dirty="0"/>
              <a:t>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 </a:t>
            </a:r>
            <a:r>
              <a:rPr lang="en-US" dirty="0" err="1"/>
              <a:t>vel.Lorem</a:t>
            </a:r>
            <a:r>
              <a:rPr lang="en-US" dirty="0"/>
              <a:t>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auctor</a:t>
            </a:r>
            <a:r>
              <a:rPr lang="en-US" dirty="0"/>
              <a:t> </a:t>
            </a:r>
            <a:r>
              <a:rPr lang="en-US" dirty="0" err="1"/>
              <a:t>arcu</a:t>
            </a:r>
            <a:r>
              <a:rPr lang="en-US" dirty="0"/>
              <a:t>. Nam </a:t>
            </a:r>
            <a:r>
              <a:rPr lang="en-US" dirty="0" err="1"/>
              <a:t>odio</a:t>
            </a:r>
            <a:r>
              <a:rPr lang="en-US" dirty="0"/>
              <a:t> </a:t>
            </a:r>
            <a:r>
              <a:rPr lang="en-US" dirty="0" err="1"/>
              <a:t>felis</a:t>
            </a:r>
            <a:r>
              <a:rPr lang="en-US" dirty="0"/>
              <a:t>, </a:t>
            </a:r>
            <a:r>
              <a:rPr lang="en-US" dirty="0" err="1"/>
              <a:t>ornare</a:t>
            </a:r>
            <a:r>
              <a:rPr lang="en-US" dirty="0"/>
              <a:t> a </a:t>
            </a:r>
            <a:r>
              <a:rPr lang="en-US" dirty="0" err="1"/>
              <a:t>efficitur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, </a:t>
            </a:r>
            <a:r>
              <a:rPr lang="en-US" dirty="0" err="1"/>
              <a:t>fringilla</a:t>
            </a:r>
            <a:r>
              <a:rPr lang="en-US" dirty="0"/>
              <a:t> et </a:t>
            </a:r>
            <a:r>
              <a:rPr lang="en-US" dirty="0" err="1"/>
              <a:t>odio</a:t>
            </a:r>
            <a:r>
              <a:rPr lang="en-US" dirty="0"/>
              <a:t>. </a:t>
            </a:r>
            <a:r>
              <a:rPr lang="en-US" dirty="0" err="1"/>
              <a:t>Phasellus</a:t>
            </a:r>
            <a:r>
              <a:rPr lang="en-US" dirty="0"/>
              <a:t> et </a:t>
            </a:r>
            <a:r>
              <a:rPr lang="en-US" dirty="0" err="1"/>
              <a:t>dapibus</a:t>
            </a:r>
            <a:r>
              <a:rPr lang="en-US" dirty="0"/>
              <a:t> quam. </a:t>
            </a:r>
            <a:r>
              <a:rPr lang="en-US" dirty="0" err="1"/>
              <a:t>Pellentesque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,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interdum</a:t>
            </a:r>
            <a:r>
              <a:rPr lang="en-US" dirty="0"/>
              <a:t> </a:t>
            </a:r>
            <a:r>
              <a:rPr lang="en-US" dirty="0" err="1"/>
              <a:t>tellus</a:t>
            </a:r>
            <a:r>
              <a:rPr lang="en-US" dirty="0"/>
              <a:t>. </a:t>
            </a:r>
            <a:r>
              <a:rPr lang="en-US" dirty="0" err="1"/>
              <a:t>Nullam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 </a:t>
            </a:r>
            <a:r>
              <a:rPr lang="en-US" dirty="0" err="1"/>
              <a:t>lectus</a:t>
            </a:r>
            <a:r>
              <a:rPr lang="en-US" dirty="0"/>
              <a:t>, </a:t>
            </a:r>
            <a:r>
              <a:rPr lang="en-US" dirty="0" err="1"/>
              <a:t>accumsan</a:t>
            </a:r>
            <a:r>
              <a:rPr lang="en-US" dirty="0"/>
              <a:t>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 vel.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auctor</a:t>
            </a:r>
            <a:r>
              <a:rPr lang="en-US" dirty="0"/>
              <a:t> </a:t>
            </a:r>
            <a:r>
              <a:rPr lang="en-US" dirty="0" err="1"/>
              <a:t>arcu</a:t>
            </a:r>
            <a:r>
              <a:rPr lang="en-US" dirty="0"/>
              <a:t>. Nam </a:t>
            </a:r>
            <a:r>
              <a:rPr lang="en-US" dirty="0" err="1"/>
              <a:t>odio</a:t>
            </a:r>
            <a:r>
              <a:rPr lang="en-US" dirty="0"/>
              <a:t> </a:t>
            </a:r>
            <a:r>
              <a:rPr lang="en-US" dirty="0" err="1"/>
              <a:t>felis</a:t>
            </a:r>
            <a:r>
              <a:rPr lang="en-US" dirty="0"/>
              <a:t>, </a:t>
            </a:r>
            <a:r>
              <a:rPr lang="en-US" dirty="0" err="1"/>
              <a:t>ornare</a:t>
            </a:r>
            <a:r>
              <a:rPr lang="en-US" dirty="0"/>
              <a:t> a </a:t>
            </a:r>
            <a:r>
              <a:rPr lang="en-US" dirty="0" err="1"/>
              <a:t>efficitur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, </a:t>
            </a:r>
            <a:r>
              <a:rPr lang="en-US" dirty="0" err="1"/>
              <a:t>fringilla</a:t>
            </a:r>
            <a:r>
              <a:rPr lang="en-US" dirty="0"/>
              <a:t> et </a:t>
            </a:r>
            <a:r>
              <a:rPr lang="en-US" dirty="0" err="1"/>
              <a:t>odio</a:t>
            </a:r>
            <a:r>
              <a:rPr lang="en-US" dirty="0"/>
              <a:t>. </a:t>
            </a:r>
            <a:r>
              <a:rPr lang="en-US" dirty="0" err="1"/>
              <a:t>Phasellus</a:t>
            </a:r>
            <a:r>
              <a:rPr lang="en-US" dirty="0"/>
              <a:t> et </a:t>
            </a:r>
            <a:r>
              <a:rPr lang="en-US" dirty="0" err="1"/>
              <a:t>dapibus</a:t>
            </a:r>
            <a:r>
              <a:rPr lang="en-US" dirty="0"/>
              <a:t> quam.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idx="15" hasCustomPrompt="1"/>
          </p:nvPr>
        </p:nvSpPr>
        <p:spPr>
          <a:xfrm>
            <a:off x="1157465" y="4089018"/>
            <a:ext cx="10663060" cy="587475"/>
          </a:xfrm>
        </p:spPr>
        <p:txBody>
          <a:bodyPr anchor="t">
            <a:normAutofit/>
          </a:bodyPr>
          <a:lstStyle>
            <a:lvl1pPr marL="0" indent="0">
              <a:buFont typeface="+mj-lt"/>
              <a:buNone/>
              <a:defRPr sz="1600" b="0">
                <a:solidFill>
                  <a:srgbClr val="4CA877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2.  </a:t>
            </a:r>
            <a:r>
              <a:rPr lang="en-US" dirty="0" err="1"/>
              <a:t>Pavadinimas</a:t>
            </a:r>
            <a:r>
              <a:rPr lang="en-US" dirty="0"/>
              <a:t> </a:t>
            </a:r>
            <a:r>
              <a:rPr lang="en-US" dirty="0" err="1"/>
              <a:t>arba</a:t>
            </a:r>
            <a:r>
              <a:rPr lang="en-US" dirty="0"/>
              <a:t> </a:t>
            </a:r>
            <a:r>
              <a:rPr lang="en-US" dirty="0" err="1"/>
              <a:t>teiginys</a:t>
            </a:r>
            <a:endParaRPr lang="en-US" dirty="0"/>
          </a:p>
        </p:txBody>
      </p:sp>
      <p:sp>
        <p:nvSpPr>
          <p:cNvPr id="14" name="Content Placeholder 3"/>
          <p:cNvSpPr>
            <a:spLocks noGrp="1"/>
          </p:cNvSpPr>
          <p:nvPr>
            <p:ph sz="half" idx="16" hasCustomPrompt="1"/>
          </p:nvPr>
        </p:nvSpPr>
        <p:spPr>
          <a:xfrm>
            <a:off x="1157465" y="4676493"/>
            <a:ext cx="10663060" cy="1072683"/>
          </a:xfrm>
        </p:spPr>
        <p:txBody>
          <a:bodyPr anchor="t"/>
          <a:lstStyle>
            <a:lvl1pPr marL="0" indent="0">
              <a:lnSpc>
                <a:spcPct val="100000"/>
              </a:lnSpc>
              <a:buNone/>
              <a:defRPr/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auctor</a:t>
            </a:r>
            <a:r>
              <a:rPr lang="en-US" dirty="0"/>
              <a:t> </a:t>
            </a:r>
            <a:r>
              <a:rPr lang="en-US" dirty="0" err="1"/>
              <a:t>arcu</a:t>
            </a:r>
            <a:r>
              <a:rPr lang="en-US" dirty="0"/>
              <a:t>. Nam </a:t>
            </a:r>
            <a:r>
              <a:rPr lang="en-US" dirty="0" err="1"/>
              <a:t>odio</a:t>
            </a:r>
            <a:r>
              <a:rPr lang="en-US" dirty="0"/>
              <a:t> </a:t>
            </a:r>
            <a:r>
              <a:rPr lang="en-US" dirty="0" err="1"/>
              <a:t>felis</a:t>
            </a:r>
            <a:r>
              <a:rPr lang="en-US" dirty="0"/>
              <a:t>, </a:t>
            </a:r>
            <a:r>
              <a:rPr lang="en-US" dirty="0" err="1"/>
              <a:t>ornare</a:t>
            </a:r>
            <a:r>
              <a:rPr lang="en-US" dirty="0"/>
              <a:t> a </a:t>
            </a:r>
            <a:r>
              <a:rPr lang="en-US" dirty="0" err="1"/>
              <a:t>efficitur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, </a:t>
            </a:r>
            <a:r>
              <a:rPr lang="en-US" dirty="0" err="1"/>
              <a:t>fringilla</a:t>
            </a:r>
            <a:r>
              <a:rPr lang="en-US" dirty="0"/>
              <a:t> et </a:t>
            </a:r>
            <a:r>
              <a:rPr lang="en-US" dirty="0" err="1"/>
              <a:t>odio</a:t>
            </a:r>
            <a:r>
              <a:rPr lang="en-US" dirty="0"/>
              <a:t>. </a:t>
            </a:r>
            <a:r>
              <a:rPr lang="en-US" dirty="0" err="1"/>
              <a:t>Phasellus</a:t>
            </a:r>
            <a:r>
              <a:rPr lang="en-US" dirty="0"/>
              <a:t> et </a:t>
            </a:r>
            <a:r>
              <a:rPr lang="en-US" dirty="0" err="1"/>
              <a:t>dapibus</a:t>
            </a:r>
            <a:r>
              <a:rPr lang="en-US" dirty="0"/>
              <a:t> quam. </a:t>
            </a:r>
            <a:r>
              <a:rPr lang="en-US" dirty="0" err="1"/>
              <a:t>Pellentesque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,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interdum</a:t>
            </a:r>
            <a:r>
              <a:rPr lang="en-US" dirty="0"/>
              <a:t> </a:t>
            </a:r>
            <a:r>
              <a:rPr lang="en-US" dirty="0" err="1"/>
              <a:t>tellus</a:t>
            </a:r>
            <a:r>
              <a:rPr lang="en-US" dirty="0"/>
              <a:t>. </a:t>
            </a:r>
            <a:r>
              <a:rPr lang="en-US" dirty="0" err="1"/>
              <a:t>Nullam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 </a:t>
            </a:r>
            <a:r>
              <a:rPr lang="en-US" dirty="0" err="1"/>
              <a:t>lectus</a:t>
            </a:r>
            <a:r>
              <a:rPr lang="en-US" dirty="0"/>
              <a:t>, </a:t>
            </a:r>
            <a:r>
              <a:rPr lang="en-US" dirty="0" err="1"/>
              <a:t>accumsan</a:t>
            </a:r>
            <a:r>
              <a:rPr lang="en-US" dirty="0"/>
              <a:t>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 </a:t>
            </a:r>
            <a:r>
              <a:rPr lang="en-US" dirty="0" err="1"/>
              <a:t>vel.Lorem</a:t>
            </a:r>
            <a:r>
              <a:rPr lang="en-US" dirty="0"/>
              <a:t>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auctor</a:t>
            </a:r>
            <a:r>
              <a:rPr lang="en-US" dirty="0"/>
              <a:t> </a:t>
            </a:r>
            <a:r>
              <a:rPr lang="en-US" dirty="0" err="1"/>
              <a:t>arcu</a:t>
            </a:r>
            <a:r>
              <a:rPr lang="en-US" dirty="0"/>
              <a:t>. Nam </a:t>
            </a:r>
            <a:r>
              <a:rPr lang="en-US" dirty="0" err="1"/>
              <a:t>odio</a:t>
            </a:r>
            <a:r>
              <a:rPr lang="en-US" dirty="0"/>
              <a:t> </a:t>
            </a:r>
            <a:r>
              <a:rPr lang="en-US" dirty="0" err="1"/>
              <a:t>felis</a:t>
            </a:r>
            <a:r>
              <a:rPr lang="en-US" dirty="0"/>
              <a:t>, </a:t>
            </a:r>
            <a:r>
              <a:rPr lang="en-US" dirty="0" err="1"/>
              <a:t>ornare</a:t>
            </a:r>
            <a:r>
              <a:rPr lang="en-US" dirty="0"/>
              <a:t> a </a:t>
            </a:r>
            <a:r>
              <a:rPr lang="en-US" dirty="0" err="1"/>
              <a:t>efficitur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, </a:t>
            </a:r>
            <a:r>
              <a:rPr lang="en-US" dirty="0" err="1"/>
              <a:t>fringilla</a:t>
            </a:r>
            <a:r>
              <a:rPr lang="en-US" dirty="0"/>
              <a:t> et </a:t>
            </a:r>
            <a:r>
              <a:rPr lang="en-US" dirty="0" err="1"/>
              <a:t>odio</a:t>
            </a:r>
            <a:r>
              <a:rPr lang="en-US" dirty="0"/>
              <a:t>. </a:t>
            </a:r>
            <a:r>
              <a:rPr lang="en-US" dirty="0" err="1"/>
              <a:t>Phasellus</a:t>
            </a:r>
            <a:r>
              <a:rPr lang="en-US" dirty="0"/>
              <a:t> et </a:t>
            </a:r>
            <a:r>
              <a:rPr lang="en-US" dirty="0" err="1"/>
              <a:t>dapibus</a:t>
            </a:r>
            <a:r>
              <a:rPr lang="en-US" dirty="0"/>
              <a:t> quam. </a:t>
            </a:r>
            <a:r>
              <a:rPr lang="en-US" dirty="0" err="1"/>
              <a:t>Pellentesque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,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interdum</a:t>
            </a:r>
            <a:r>
              <a:rPr lang="en-US" dirty="0"/>
              <a:t> </a:t>
            </a:r>
            <a:r>
              <a:rPr lang="en-US" dirty="0" err="1"/>
              <a:t>tellus</a:t>
            </a:r>
            <a:r>
              <a:rPr lang="en-US" dirty="0"/>
              <a:t>. </a:t>
            </a:r>
            <a:r>
              <a:rPr lang="en-US" dirty="0" err="1"/>
              <a:t>Nullam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 </a:t>
            </a:r>
            <a:r>
              <a:rPr lang="en-US" dirty="0" err="1"/>
              <a:t>lectus</a:t>
            </a:r>
            <a:r>
              <a:rPr lang="en-US" dirty="0"/>
              <a:t>, </a:t>
            </a:r>
            <a:r>
              <a:rPr lang="en-US" dirty="0" err="1"/>
              <a:t>accumsan</a:t>
            </a:r>
            <a:r>
              <a:rPr lang="en-US" dirty="0"/>
              <a:t>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 vel.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auctor</a:t>
            </a:r>
            <a:r>
              <a:rPr lang="en-US" dirty="0"/>
              <a:t> </a:t>
            </a:r>
            <a:r>
              <a:rPr lang="en-US" dirty="0" err="1"/>
              <a:t>arcu</a:t>
            </a:r>
            <a:r>
              <a:rPr lang="en-US" dirty="0"/>
              <a:t>. Nam </a:t>
            </a:r>
            <a:r>
              <a:rPr lang="en-US" dirty="0" err="1"/>
              <a:t>odio</a:t>
            </a:r>
            <a:r>
              <a:rPr lang="en-US" dirty="0"/>
              <a:t> </a:t>
            </a:r>
            <a:r>
              <a:rPr lang="en-US" dirty="0" err="1"/>
              <a:t>felis</a:t>
            </a:r>
            <a:r>
              <a:rPr lang="en-US" dirty="0"/>
              <a:t>, </a:t>
            </a:r>
            <a:r>
              <a:rPr lang="en-US" dirty="0" err="1"/>
              <a:t>ornare</a:t>
            </a:r>
            <a:r>
              <a:rPr lang="en-US" dirty="0"/>
              <a:t> a </a:t>
            </a:r>
            <a:r>
              <a:rPr lang="en-US" dirty="0" err="1"/>
              <a:t>efficitur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, </a:t>
            </a:r>
            <a:r>
              <a:rPr lang="en-US" dirty="0" err="1"/>
              <a:t>fringilla</a:t>
            </a:r>
            <a:r>
              <a:rPr lang="en-US" dirty="0"/>
              <a:t> et </a:t>
            </a:r>
            <a:r>
              <a:rPr lang="en-US" dirty="0" err="1"/>
              <a:t>odio</a:t>
            </a:r>
            <a:r>
              <a:rPr lang="en-US" dirty="0"/>
              <a:t>. </a:t>
            </a:r>
            <a:r>
              <a:rPr lang="en-US" dirty="0" err="1"/>
              <a:t>Phasellus</a:t>
            </a:r>
            <a:r>
              <a:rPr lang="en-US" dirty="0"/>
              <a:t> et </a:t>
            </a:r>
            <a:r>
              <a:rPr lang="en-US" dirty="0" err="1"/>
              <a:t>dapibus</a:t>
            </a:r>
            <a:r>
              <a:rPr lang="en-US" dirty="0"/>
              <a:t> quam.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18" hasCustomPrompt="1"/>
          </p:nvPr>
        </p:nvSpPr>
        <p:spPr>
          <a:xfrm>
            <a:off x="7224112" y="6367512"/>
            <a:ext cx="4596413" cy="296382"/>
          </a:xfrm>
        </p:spPr>
        <p:txBody>
          <a:bodyPr anchor="t">
            <a:normAutofit/>
          </a:bodyPr>
          <a:lstStyle>
            <a:lvl1pPr marL="0" indent="0" algn="r">
              <a:buNone/>
              <a:defRPr sz="900"/>
            </a:lvl1pPr>
          </a:lstStyle>
          <a:p>
            <a:pPr lvl="0"/>
            <a:r>
              <a:rPr lang="en-US" dirty="0" err="1"/>
              <a:t>Šaltinis</a:t>
            </a:r>
            <a:r>
              <a:rPr lang="en-US" dirty="0"/>
              <a:t> „Lorem ipsum dollar” 2018 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o skaidrė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57465" y="995424"/>
            <a:ext cx="10549361" cy="1476866"/>
          </a:xfrm>
        </p:spPr>
        <p:txBody>
          <a:bodyPr/>
          <a:lstStyle/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auctor</a:t>
            </a:r>
            <a:r>
              <a:rPr lang="en-US" dirty="0"/>
              <a:t> </a:t>
            </a:r>
            <a:r>
              <a:rPr lang="en-US" dirty="0" err="1"/>
              <a:t>arcu</a:t>
            </a:r>
            <a:r>
              <a:rPr lang="en-US" dirty="0"/>
              <a:t>. Nam </a:t>
            </a:r>
            <a:r>
              <a:rPr lang="en-US" dirty="0" err="1"/>
              <a:t>odio</a:t>
            </a:r>
            <a:r>
              <a:rPr lang="en-US" dirty="0"/>
              <a:t> </a:t>
            </a:r>
            <a:r>
              <a:rPr lang="en-US" dirty="0" err="1"/>
              <a:t>felis</a:t>
            </a:r>
            <a:r>
              <a:rPr lang="en-US" dirty="0"/>
              <a:t>, </a:t>
            </a:r>
            <a:r>
              <a:rPr lang="en-US" dirty="0" err="1"/>
              <a:t>ornare</a:t>
            </a:r>
            <a:r>
              <a:rPr lang="en-US" dirty="0"/>
              <a:t> a </a:t>
            </a:r>
            <a:r>
              <a:rPr lang="en-US" dirty="0" err="1"/>
              <a:t>efficitur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, </a:t>
            </a:r>
            <a:r>
              <a:rPr lang="en-US" dirty="0" err="1"/>
              <a:t>fringilla</a:t>
            </a:r>
            <a:r>
              <a:rPr lang="en-US" dirty="0"/>
              <a:t> et </a:t>
            </a:r>
            <a:r>
              <a:rPr lang="en-US" dirty="0" err="1"/>
              <a:t>odio</a:t>
            </a:r>
            <a:r>
              <a:rPr lang="en-US" dirty="0"/>
              <a:t>.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157466" y="2746034"/>
            <a:ext cx="4950372" cy="587475"/>
          </a:xfrm>
        </p:spPr>
        <p:txBody>
          <a:bodyPr anchor="t">
            <a:normAutofit/>
          </a:bodyPr>
          <a:lstStyle>
            <a:lvl1pPr marL="0" indent="0">
              <a:buFont typeface="+mj-lt"/>
              <a:buNone/>
              <a:defRPr sz="1600" b="0">
                <a:solidFill>
                  <a:srgbClr val="4CA877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1.  </a:t>
            </a:r>
            <a:r>
              <a:rPr lang="en-US" dirty="0" err="1"/>
              <a:t>Pavadinimas</a:t>
            </a:r>
            <a:r>
              <a:rPr lang="en-US" dirty="0"/>
              <a:t> </a:t>
            </a:r>
            <a:r>
              <a:rPr lang="en-US" dirty="0" err="1"/>
              <a:t>arba</a:t>
            </a:r>
            <a:r>
              <a:rPr lang="en-US" dirty="0"/>
              <a:t> </a:t>
            </a:r>
            <a:r>
              <a:rPr lang="en-US" dirty="0" err="1"/>
              <a:t>teiginys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4" hasCustomPrompt="1"/>
          </p:nvPr>
        </p:nvSpPr>
        <p:spPr>
          <a:xfrm>
            <a:off x="1157465" y="3333509"/>
            <a:ext cx="4950372" cy="2523281"/>
          </a:xfrm>
        </p:spPr>
        <p:txBody>
          <a:bodyPr anchor="t"/>
          <a:lstStyle>
            <a:lvl1pPr marL="0" indent="0">
              <a:lnSpc>
                <a:spcPct val="100000"/>
              </a:lnSpc>
              <a:buNone/>
              <a:defRPr/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auctor</a:t>
            </a:r>
            <a:r>
              <a:rPr lang="en-US" dirty="0"/>
              <a:t> </a:t>
            </a:r>
            <a:r>
              <a:rPr lang="en-US" dirty="0" err="1"/>
              <a:t>arcu</a:t>
            </a:r>
            <a:r>
              <a:rPr lang="en-US" dirty="0"/>
              <a:t>. Nam </a:t>
            </a:r>
            <a:r>
              <a:rPr lang="en-US" dirty="0" err="1"/>
              <a:t>odio</a:t>
            </a:r>
            <a:r>
              <a:rPr lang="en-US" dirty="0"/>
              <a:t> </a:t>
            </a:r>
            <a:r>
              <a:rPr lang="en-US" dirty="0" err="1"/>
              <a:t>felis</a:t>
            </a:r>
            <a:r>
              <a:rPr lang="en-US" dirty="0"/>
              <a:t>, </a:t>
            </a:r>
            <a:r>
              <a:rPr lang="en-US" dirty="0" err="1"/>
              <a:t>ornare</a:t>
            </a:r>
            <a:r>
              <a:rPr lang="en-US" dirty="0"/>
              <a:t> a </a:t>
            </a:r>
            <a:r>
              <a:rPr lang="en-US" dirty="0" err="1"/>
              <a:t>efficitur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, </a:t>
            </a:r>
            <a:r>
              <a:rPr lang="en-US" dirty="0" err="1"/>
              <a:t>fringilla</a:t>
            </a:r>
            <a:r>
              <a:rPr lang="en-US" dirty="0"/>
              <a:t> et </a:t>
            </a:r>
            <a:r>
              <a:rPr lang="en-US" dirty="0" err="1"/>
              <a:t>odio</a:t>
            </a:r>
            <a:r>
              <a:rPr lang="en-US" dirty="0"/>
              <a:t>. </a:t>
            </a:r>
            <a:r>
              <a:rPr lang="en-US" dirty="0" err="1"/>
              <a:t>Phasellus</a:t>
            </a:r>
            <a:r>
              <a:rPr lang="en-US" dirty="0"/>
              <a:t> et </a:t>
            </a:r>
            <a:r>
              <a:rPr lang="en-US" dirty="0" err="1"/>
              <a:t>dapibus</a:t>
            </a:r>
            <a:r>
              <a:rPr lang="en-US" dirty="0"/>
              <a:t> quam. </a:t>
            </a:r>
            <a:r>
              <a:rPr lang="en-US" dirty="0" err="1"/>
              <a:t>Pellentesque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,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interdum</a:t>
            </a:r>
            <a:r>
              <a:rPr lang="en-US" dirty="0"/>
              <a:t> </a:t>
            </a:r>
            <a:r>
              <a:rPr lang="en-US" dirty="0" err="1"/>
              <a:t>tellus</a:t>
            </a:r>
            <a:r>
              <a:rPr lang="en-US" dirty="0"/>
              <a:t>. </a:t>
            </a:r>
            <a:r>
              <a:rPr lang="en-US" dirty="0" err="1"/>
              <a:t>Nullam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 </a:t>
            </a:r>
            <a:r>
              <a:rPr lang="en-US" dirty="0" err="1"/>
              <a:t>lectus</a:t>
            </a:r>
            <a:r>
              <a:rPr lang="en-US" dirty="0"/>
              <a:t>, </a:t>
            </a:r>
            <a:r>
              <a:rPr lang="en-US" dirty="0" err="1"/>
              <a:t>accumsan</a:t>
            </a:r>
            <a:r>
              <a:rPr lang="en-US" dirty="0"/>
              <a:t>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 </a:t>
            </a:r>
            <a:r>
              <a:rPr lang="en-US" dirty="0" err="1"/>
              <a:t>vel.Lorem</a:t>
            </a:r>
            <a:r>
              <a:rPr lang="en-US" dirty="0"/>
              <a:t>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auctor</a:t>
            </a:r>
            <a:r>
              <a:rPr lang="en-US" dirty="0"/>
              <a:t> </a:t>
            </a:r>
            <a:r>
              <a:rPr lang="en-US" dirty="0" err="1"/>
              <a:t>arcu</a:t>
            </a:r>
            <a:r>
              <a:rPr lang="en-US" dirty="0"/>
              <a:t>. Nam </a:t>
            </a:r>
            <a:r>
              <a:rPr lang="en-US" dirty="0" err="1"/>
              <a:t>odio</a:t>
            </a:r>
            <a:r>
              <a:rPr lang="en-US" dirty="0"/>
              <a:t> </a:t>
            </a:r>
            <a:r>
              <a:rPr lang="en-US" dirty="0" err="1"/>
              <a:t>felis</a:t>
            </a:r>
            <a:r>
              <a:rPr lang="en-US" dirty="0"/>
              <a:t>, </a:t>
            </a:r>
            <a:r>
              <a:rPr lang="en-US" dirty="0" err="1"/>
              <a:t>ornare</a:t>
            </a:r>
            <a:r>
              <a:rPr lang="en-US" dirty="0"/>
              <a:t> a </a:t>
            </a:r>
            <a:r>
              <a:rPr lang="en-US" dirty="0" err="1"/>
              <a:t>efficitur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, </a:t>
            </a:r>
            <a:r>
              <a:rPr lang="en-US" dirty="0" err="1"/>
              <a:t>fringilla</a:t>
            </a:r>
            <a:r>
              <a:rPr lang="en-US" dirty="0"/>
              <a:t> et </a:t>
            </a:r>
            <a:r>
              <a:rPr lang="en-US" dirty="0" err="1"/>
              <a:t>odio</a:t>
            </a:r>
            <a:r>
              <a:rPr lang="en-US" dirty="0"/>
              <a:t>. </a:t>
            </a:r>
            <a:r>
              <a:rPr lang="en-US" dirty="0" err="1"/>
              <a:t>Phasellus</a:t>
            </a:r>
            <a:r>
              <a:rPr lang="en-US" dirty="0"/>
              <a:t> et </a:t>
            </a:r>
            <a:r>
              <a:rPr lang="en-US" dirty="0" err="1"/>
              <a:t>dapibus</a:t>
            </a:r>
            <a:r>
              <a:rPr lang="en-US" dirty="0"/>
              <a:t> quam. </a:t>
            </a:r>
            <a:r>
              <a:rPr lang="en-US" dirty="0" err="1"/>
              <a:t>Pellentesque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,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interdum</a:t>
            </a:r>
            <a:r>
              <a:rPr lang="en-US" dirty="0"/>
              <a:t> </a:t>
            </a:r>
            <a:r>
              <a:rPr lang="en-US" dirty="0" err="1"/>
              <a:t>tellus</a:t>
            </a:r>
            <a:r>
              <a:rPr lang="en-US" dirty="0"/>
              <a:t>. </a:t>
            </a:r>
            <a:r>
              <a:rPr lang="en-US" dirty="0" err="1"/>
              <a:t>Nullam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 </a:t>
            </a:r>
            <a:r>
              <a:rPr lang="en-US" dirty="0" err="1"/>
              <a:t>lectus</a:t>
            </a:r>
            <a:r>
              <a:rPr lang="en-US" dirty="0"/>
              <a:t>, </a:t>
            </a:r>
            <a:r>
              <a:rPr lang="en-US" dirty="0" err="1"/>
              <a:t>accumsan</a:t>
            </a:r>
            <a:r>
              <a:rPr lang="en-US" dirty="0"/>
              <a:t>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 vel.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auctor</a:t>
            </a:r>
            <a:r>
              <a:rPr lang="en-US" dirty="0"/>
              <a:t> </a:t>
            </a:r>
            <a:r>
              <a:rPr lang="en-US" dirty="0" err="1"/>
              <a:t>arcu</a:t>
            </a:r>
            <a:r>
              <a:rPr lang="en-US" dirty="0"/>
              <a:t>. Nam </a:t>
            </a:r>
            <a:r>
              <a:rPr lang="en-US" dirty="0" err="1"/>
              <a:t>odio</a:t>
            </a:r>
            <a:r>
              <a:rPr lang="en-US" dirty="0"/>
              <a:t> </a:t>
            </a:r>
            <a:r>
              <a:rPr lang="en-US" dirty="0" err="1"/>
              <a:t>felis</a:t>
            </a:r>
            <a:r>
              <a:rPr lang="en-US" dirty="0"/>
              <a:t>, </a:t>
            </a:r>
            <a:r>
              <a:rPr lang="en-US" dirty="0" err="1"/>
              <a:t>ornare</a:t>
            </a:r>
            <a:r>
              <a:rPr lang="en-US" dirty="0"/>
              <a:t> a </a:t>
            </a:r>
            <a:r>
              <a:rPr lang="en-US" dirty="0" err="1"/>
              <a:t>efficitur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, </a:t>
            </a:r>
            <a:r>
              <a:rPr lang="en-US" dirty="0" err="1"/>
              <a:t>fringilla</a:t>
            </a:r>
            <a:r>
              <a:rPr lang="en-US" dirty="0"/>
              <a:t> et </a:t>
            </a:r>
            <a:r>
              <a:rPr lang="en-US" dirty="0" err="1"/>
              <a:t>odio</a:t>
            </a:r>
            <a:r>
              <a:rPr lang="en-US" dirty="0"/>
              <a:t>. </a:t>
            </a:r>
            <a:r>
              <a:rPr lang="en-US" dirty="0" err="1"/>
              <a:t>Phasellus</a:t>
            </a:r>
            <a:r>
              <a:rPr lang="en-US" dirty="0"/>
              <a:t> et </a:t>
            </a:r>
            <a:r>
              <a:rPr lang="en-US" dirty="0" err="1"/>
              <a:t>dapibus</a:t>
            </a:r>
            <a:r>
              <a:rPr lang="en-US" dirty="0"/>
              <a:t> quam.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idx="16" hasCustomPrompt="1"/>
          </p:nvPr>
        </p:nvSpPr>
        <p:spPr>
          <a:xfrm>
            <a:off x="6756453" y="2746034"/>
            <a:ext cx="5064071" cy="587475"/>
          </a:xfrm>
        </p:spPr>
        <p:txBody>
          <a:bodyPr anchor="t">
            <a:normAutofit/>
          </a:bodyPr>
          <a:lstStyle>
            <a:lvl1pPr marL="0" indent="0">
              <a:buFont typeface="+mj-lt"/>
              <a:buNone/>
              <a:defRPr sz="1600" b="0">
                <a:solidFill>
                  <a:srgbClr val="4CA877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1.  </a:t>
            </a:r>
            <a:r>
              <a:rPr lang="en-US" dirty="0" err="1"/>
              <a:t>Pavadinimas</a:t>
            </a:r>
            <a:r>
              <a:rPr lang="en-US" dirty="0"/>
              <a:t> </a:t>
            </a:r>
            <a:r>
              <a:rPr lang="en-US" dirty="0" err="1"/>
              <a:t>arba</a:t>
            </a:r>
            <a:r>
              <a:rPr lang="en-US" dirty="0"/>
              <a:t> </a:t>
            </a:r>
            <a:r>
              <a:rPr lang="en-US" dirty="0" err="1"/>
              <a:t>teiginys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half" idx="17" hasCustomPrompt="1"/>
          </p:nvPr>
        </p:nvSpPr>
        <p:spPr>
          <a:xfrm>
            <a:off x="6756452" y="3333509"/>
            <a:ext cx="5064071" cy="2523281"/>
          </a:xfrm>
        </p:spPr>
        <p:txBody>
          <a:bodyPr anchor="t"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auctor</a:t>
            </a:r>
            <a:r>
              <a:rPr lang="en-US" dirty="0"/>
              <a:t> </a:t>
            </a:r>
            <a:r>
              <a:rPr lang="en-US" dirty="0" err="1"/>
              <a:t>arcu</a:t>
            </a:r>
            <a:r>
              <a:rPr lang="en-US" dirty="0"/>
              <a:t>. Nam </a:t>
            </a:r>
            <a:r>
              <a:rPr lang="en-US" dirty="0" err="1"/>
              <a:t>odio</a:t>
            </a:r>
            <a:r>
              <a:rPr lang="en-US" dirty="0"/>
              <a:t> </a:t>
            </a:r>
            <a:r>
              <a:rPr lang="en-US" dirty="0" err="1"/>
              <a:t>felis</a:t>
            </a:r>
            <a:r>
              <a:rPr lang="en-US" dirty="0"/>
              <a:t>, </a:t>
            </a:r>
            <a:r>
              <a:rPr lang="en-US" dirty="0" err="1"/>
              <a:t>ornare</a:t>
            </a:r>
            <a:r>
              <a:rPr lang="en-US" dirty="0"/>
              <a:t> a </a:t>
            </a:r>
            <a:r>
              <a:rPr lang="en-US" dirty="0" err="1"/>
              <a:t>efficitur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, </a:t>
            </a:r>
            <a:r>
              <a:rPr lang="en-US" dirty="0" err="1"/>
              <a:t>fringilla</a:t>
            </a:r>
            <a:r>
              <a:rPr lang="en-US" dirty="0"/>
              <a:t> et </a:t>
            </a:r>
            <a:r>
              <a:rPr lang="en-US" dirty="0" err="1"/>
              <a:t>odio</a:t>
            </a:r>
            <a:r>
              <a:rPr lang="en-US" dirty="0"/>
              <a:t>. </a:t>
            </a:r>
            <a:r>
              <a:rPr lang="en-US" dirty="0" err="1"/>
              <a:t>Phasellus</a:t>
            </a:r>
            <a:r>
              <a:rPr lang="en-US" dirty="0"/>
              <a:t> et </a:t>
            </a:r>
            <a:r>
              <a:rPr lang="en-US" dirty="0" err="1"/>
              <a:t>dapibus</a:t>
            </a:r>
            <a:r>
              <a:rPr lang="en-US" dirty="0"/>
              <a:t> quam. </a:t>
            </a:r>
            <a:r>
              <a:rPr lang="en-US" dirty="0" err="1"/>
              <a:t>Pellentesque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,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interdum</a:t>
            </a:r>
            <a:r>
              <a:rPr lang="en-US" dirty="0"/>
              <a:t> </a:t>
            </a:r>
            <a:r>
              <a:rPr lang="en-US" dirty="0" err="1"/>
              <a:t>tellus</a:t>
            </a:r>
            <a:r>
              <a:rPr lang="en-US" dirty="0"/>
              <a:t>. </a:t>
            </a:r>
            <a:r>
              <a:rPr lang="en-US" dirty="0" err="1"/>
              <a:t>Nullam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 </a:t>
            </a:r>
            <a:r>
              <a:rPr lang="en-US" dirty="0" err="1"/>
              <a:t>lectus</a:t>
            </a:r>
            <a:r>
              <a:rPr lang="en-US" dirty="0"/>
              <a:t>, </a:t>
            </a:r>
            <a:r>
              <a:rPr lang="en-US" dirty="0" err="1"/>
              <a:t>accumsan</a:t>
            </a:r>
            <a:r>
              <a:rPr lang="en-US" dirty="0"/>
              <a:t>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 </a:t>
            </a:r>
            <a:r>
              <a:rPr lang="en-US" dirty="0" err="1"/>
              <a:t>vel.Lorem</a:t>
            </a:r>
            <a:r>
              <a:rPr lang="en-US" dirty="0"/>
              <a:t>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auctor</a:t>
            </a:r>
            <a:r>
              <a:rPr lang="en-US" dirty="0"/>
              <a:t> </a:t>
            </a:r>
            <a:r>
              <a:rPr lang="en-US" dirty="0" err="1"/>
              <a:t>arcu</a:t>
            </a:r>
            <a:r>
              <a:rPr lang="en-US" dirty="0"/>
              <a:t>. Nam </a:t>
            </a:r>
            <a:r>
              <a:rPr lang="en-US" dirty="0" err="1"/>
              <a:t>odio</a:t>
            </a:r>
            <a:r>
              <a:rPr lang="en-US" dirty="0"/>
              <a:t> </a:t>
            </a:r>
            <a:r>
              <a:rPr lang="en-US" dirty="0" err="1"/>
              <a:t>felis</a:t>
            </a:r>
            <a:r>
              <a:rPr lang="en-US" dirty="0"/>
              <a:t>, </a:t>
            </a:r>
            <a:r>
              <a:rPr lang="en-US" dirty="0" err="1"/>
              <a:t>ornare</a:t>
            </a:r>
            <a:r>
              <a:rPr lang="en-US" dirty="0"/>
              <a:t> a </a:t>
            </a:r>
            <a:r>
              <a:rPr lang="en-US" dirty="0" err="1"/>
              <a:t>efficitur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, </a:t>
            </a:r>
            <a:r>
              <a:rPr lang="en-US" dirty="0" err="1"/>
              <a:t>fringilla</a:t>
            </a:r>
            <a:r>
              <a:rPr lang="en-US" dirty="0"/>
              <a:t> et </a:t>
            </a:r>
            <a:r>
              <a:rPr lang="en-US" dirty="0" err="1"/>
              <a:t>odio</a:t>
            </a:r>
            <a:r>
              <a:rPr lang="en-US" dirty="0"/>
              <a:t>. </a:t>
            </a:r>
            <a:r>
              <a:rPr lang="en-US" dirty="0" err="1"/>
              <a:t>Phasellus</a:t>
            </a:r>
            <a:r>
              <a:rPr lang="en-US" dirty="0"/>
              <a:t> et </a:t>
            </a:r>
            <a:r>
              <a:rPr lang="en-US" dirty="0" err="1"/>
              <a:t>dapibus</a:t>
            </a:r>
            <a:r>
              <a:rPr lang="en-US" dirty="0"/>
              <a:t> quam. </a:t>
            </a:r>
            <a:r>
              <a:rPr lang="en-US" dirty="0" err="1"/>
              <a:t>Pellentesque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,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interdum</a:t>
            </a:r>
            <a:r>
              <a:rPr lang="en-US" dirty="0"/>
              <a:t> </a:t>
            </a:r>
            <a:r>
              <a:rPr lang="en-US" dirty="0" err="1"/>
              <a:t>tellus</a:t>
            </a:r>
            <a:r>
              <a:rPr lang="en-US" dirty="0"/>
              <a:t>. </a:t>
            </a:r>
            <a:r>
              <a:rPr lang="en-US" dirty="0" err="1"/>
              <a:t>Nullam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 </a:t>
            </a:r>
            <a:r>
              <a:rPr lang="en-US" dirty="0" err="1"/>
              <a:t>lectus</a:t>
            </a:r>
            <a:r>
              <a:rPr lang="en-US" dirty="0"/>
              <a:t>, </a:t>
            </a:r>
            <a:r>
              <a:rPr lang="en-US" dirty="0" err="1"/>
              <a:t>accumsan</a:t>
            </a:r>
            <a:r>
              <a:rPr lang="en-US" dirty="0"/>
              <a:t>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 vel.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auctor</a:t>
            </a:r>
            <a:r>
              <a:rPr lang="en-US" dirty="0"/>
              <a:t> </a:t>
            </a:r>
            <a:r>
              <a:rPr lang="en-US" dirty="0" err="1"/>
              <a:t>arcu</a:t>
            </a:r>
            <a:r>
              <a:rPr lang="en-US" dirty="0"/>
              <a:t>. Nam </a:t>
            </a:r>
            <a:r>
              <a:rPr lang="en-US" dirty="0" err="1"/>
              <a:t>odio</a:t>
            </a:r>
            <a:r>
              <a:rPr lang="en-US" dirty="0"/>
              <a:t> </a:t>
            </a:r>
            <a:r>
              <a:rPr lang="en-US" dirty="0" err="1"/>
              <a:t>felis</a:t>
            </a:r>
            <a:r>
              <a:rPr lang="en-US" dirty="0"/>
              <a:t>, </a:t>
            </a:r>
            <a:r>
              <a:rPr lang="en-US" dirty="0" err="1"/>
              <a:t>ornare</a:t>
            </a:r>
            <a:r>
              <a:rPr lang="en-US" dirty="0"/>
              <a:t> a </a:t>
            </a:r>
            <a:r>
              <a:rPr lang="en-US" dirty="0" err="1"/>
              <a:t>efficitur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, </a:t>
            </a:r>
            <a:r>
              <a:rPr lang="en-US" dirty="0" err="1"/>
              <a:t>fringilla</a:t>
            </a:r>
            <a:r>
              <a:rPr lang="en-US" dirty="0"/>
              <a:t> et </a:t>
            </a:r>
            <a:r>
              <a:rPr lang="en-US" dirty="0" err="1"/>
              <a:t>odio</a:t>
            </a:r>
            <a:r>
              <a:rPr lang="en-US" dirty="0"/>
              <a:t>. </a:t>
            </a:r>
            <a:r>
              <a:rPr lang="en-US" dirty="0" err="1"/>
              <a:t>Phasellus</a:t>
            </a:r>
            <a:r>
              <a:rPr lang="en-US" dirty="0"/>
              <a:t> et </a:t>
            </a:r>
            <a:r>
              <a:rPr lang="en-US" dirty="0" err="1"/>
              <a:t>dapibus</a:t>
            </a:r>
            <a:r>
              <a:rPr lang="en-US" dirty="0"/>
              <a:t> quam.</a:t>
            </a:r>
          </a:p>
        </p:txBody>
      </p:sp>
      <p:sp>
        <p:nvSpPr>
          <p:cNvPr id="17" name="Content Placeholder 3"/>
          <p:cNvSpPr>
            <a:spLocks noGrp="1"/>
          </p:cNvSpPr>
          <p:nvPr>
            <p:ph sz="half" idx="19" hasCustomPrompt="1"/>
          </p:nvPr>
        </p:nvSpPr>
        <p:spPr>
          <a:xfrm>
            <a:off x="7224112" y="6367512"/>
            <a:ext cx="4596413" cy="296382"/>
          </a:xfrm>
        </p:spPr>
        <p:txBody>
          <a:bodyPr anchor="t">
            <a:normAutofit/>
          </a:bodyPr>
          <a:lstStyle>
            <a:lvl1pPr marL="0" indent="0" algn="r">
              <a:buNone/>
              <a:defRPr sz="900"/>
            </a:lvl1pPr>
          </a:lstStyle>
          <a:p>
            <a:pPr lvl="0"/>
            <a:r>
              <a:rPr lang="en-US" dirty="0" err="1"/>
              <a:t>Šaltinis</a:t>
            </a:r>
            <a:r>
              <a:rPr lang="en-US" dirty="0"/>
              <a:t> „Lorem ipsum dollar” 2018 </a:t>
            </a:r>
          </a:p>
        </p:txBody>
      </p:sp>
    </p:spTree>
    <p:extLst>
      <p:ext uri="{BB962C8B-B14F-4D97-AF65-F5344CB8AC3E}">
        <p14:creationId xmlns:p14="http://schemas.microsoft.com/office/powerpoint/2010/main" val="17057879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o skaidrė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57465" y="995423"/>
            <a:ext cx="4615806" cy="4930248"/>
          </a:xfrm>
        </p:spPr>
        <p:txBody>
          <a:bodyPr>
            <a:normAutofit/>
          </a:bodyPr>
          <a:lstStyle>
            <a:lvl1pPr>
              <a:defRPr sz="3000"/>
            </a:lvl1pPr>
          </a:lstStyle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auctor</a:t>
            </a:r>
            <a:r>
              <a:rPr lang="en-US" dirty="0"/>
              <a:t> </a:t>
            </a:r>
            <a:r>
              <a:rPr lang="en-US" dirty="0" err="1"/>
              <a:t>arcu</a:t>
            </a:r>
            <a:r>
              <a:rPr lang="en-US" dirty="0"/>
              <a:t>. Nam </a:t>
            </a:r>
            <a:r>
              <a:rPr lang="en-US" dirty="0" err="1"/>
              <a:t>odio</a:t>
            </a:r>
            <a:r>
              <a:rPr lang="en-US" dirty="0"/>
              <a:t> </a:t>
            </a:r>
            <a:r>
              <a:rPr lang="en-US" dirty="0" err="1"/>
              <a:t>felis</a:t>
            </a:r>
            <a:r>
              <a:rPr lang="en-US" dirty="0"/>
              <a:t>, </a:t>
            </a:r>
            <a:r>
              <a:rPr lang="en-US" dirty="0" err="1"/>
              <a:t>ornare</a:t>
            </a:r>
            <a:r>
              <a:rPr lang="en-US" dirty="0"/>
              <a:t> a </a:t>
            </a:r>
            <a:r>
              <a:rPr lang="en-US" dirty="0" err="1"/>
              <a:t>efficitur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, </a:t>
            </a:r>
            <a:r>
              <a:rPr lang="en-US" dirty="0" err="1"/>
              <a:t>fringilla</a:t>
            </a:r>
            <a:r>
              <a:rPr lang="en-US" dirty="0"/>
              <a:t> et </a:t>
            </a:r>
            <a:r>
              <a:rPr lang="en-US" dirty="0" err="1"/>
              <a:t>odio</a:t>
            </a:r>
            <a:r>
              <a:rPr lang="en-US" dirty="0"/>
              <a:t>. 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auctor</a:t>
            </a:r>
            <a:r>
              <a:rPr lang="en-US" dirty="0"/>
              <a:t> </a:t>
            </a:r>
            <a:r>
              <a:rPr lang="en-US" dirty="0" err="1"/>
              <a:t>arcu</a:t>
            </a:r>
            <a:r>
              <a:rPr lang="en-US" dirty="0"/>
              <a:t>. Nam </a:t>
            </a:r>
            <a:r>
              <a:rPr lang="en-US" dirty="0" err="1"/>
              <a:t>odio</a:t>
            </a:r>
            <a:r>
              <a:rPr lang="en-US" dirty="0"/>
              <a:t> </a:t>
            </a:r>
            <a:r>
              <a:rPr lang="en-US" dirty="0" err="1"/>
              <a:t>felis</a:t>
            </a:r>
            <a:r>
              <a:rPr lang="en-US" dirty="0"/>
              <a:t>, </a:t>
            </a:r>
            <a:r>
              <a:rPr lang="en-US" dirty="0" err="1"/>
              <a:t>ornare</a:t>
            </a:r>
            <a:r>
              <a:rPr lang="en-US" dirty="0"/>
              <a:t> a </a:t>
            </a:r>
            <a:r>
              <a:rPr lang="en-US" dirty="0" err="1"/>
              <a:t>efficitur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, </a:t>
            </a:r>
            <a:r>
              <a:rPr lang="en-US" dirty="0" err="1"/>
              <a:t>fringilla</a:t>
            </a:r>
            <a:r>
              <a:rPr lang="en-US" dirty="0"/>
              <a:t> et </a:t>
            </a:r>
            <a:r>
              <a:rPr lang="en-US" dirty="0" err="1"/>
              <a:t>odio</a:t>
            </a:r>
            <a:r>
              <a:rPr lang="en-US" dirty="0"/>
              <a:t>. 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25767" y="995423"/>
            <a:ext cx="5535928" cy="689942"/>
          </a:xfrm>
        </p:spPr>
        <p:txBody>
          <a:bodyPr anchor="t">
            <a:normAutofit/>
          </a:bodyPr>
          <a:lstStyle>
            <a:lvl1pPr marL="0" indent="0">
              <a:buFont typeface="+mj-lt"/>
              <a:buNone/>
              <a:defRPr sz="1600" b="0">
                <a:solidFill>
                  <a:srgbClr val="4CA877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1.  </a:t>
            </a:r>
            <a:r>
              <a:rPr lang="en-US" dirty="0" err="1"/>
              <a:t>Pavadinimas</a:t>
            </a:r>
            <a:r>
              <a:rPr lang="en-US" dirty="0"/>
              <a:t> </a:t>
            </a:r>
            <a:r>
              <a:rPr lang="en-US" dirty="0" err="1"/>
              <a:t>arba</a:t>
            </a:r>
            <a:r>
              <a:rPr lang="en-US" dirty="0"/>
              <a:t> </a:t>
            </a:r>
            <a:r>
              <a:rPr lang="en-US" dirty="0" err="1"/>
              <a:t>teiginys</a:t>
            </a:r>
            <a:endParaRPr lang="en-US" dirty="0"/>
          </a:p>
        </p:txBody>
      </p:sp>
      <p:sp>
        <p:nvSpPr>
          <p:cNvPr id="12" name="Content Placeholder 3"/>
          <p:cNvSpPr>
            <a:spLocks noGrp="1"/>
          </p:cNvSpPr>
          <p:nvPr>
            <p:ph sz="half" idx="14" hasCustomPrompt="1"/>
          </p:nvPr>
        </p:nvSpPr>
        <p:spPr>
          <a:xfrm>
            <a:off x="6225766" y="1685365"/>
            <a:ext cx="5594759" cy="4240306"/>
          </a:xfrm>
        </p:spPr>
        <p:txBody>
          <a:bodyPr wrap="square" anchor="t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>
                <a:solidFill>
                  <a:srgbClr val="434244"/>
                </a:solidFill>
              </a:defRPr>
            </a:lvl1pPr>
            <a:lvl2pPr>
              <a:lnSpc>
                <a:spcPct val="100000"/>
              </a:lnSpc>
              <a:defRPr/>
            </a:lvl2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auctor</a:t>
            </a:r>
            <a:r>
              <a:rPr lang="en-US" dirty="0"/>
              <a:t> </a:t>
            </a:r>
            <a:r>
              <a:rPr lang="en-US" dirty="0" err="1"/>
              <a:t>arcu</a:t>
            </a:r>
            <a:r>
              <a:rPr lang="en-US" dirty="0"/>
              <a:t>. Nam </a:t>
            </a:r>
            <a:r>
              <a:rPr lang="en-US" dirty="0" err="1"/>
              <a:t>odio</a:t>
            </a:r>
            <a:r>
              <a:rPr lang="en-US" dirty="0"/>
              <a:t> </a:t>
            </a:r>
            <a:r>
              <a:rPr lang="en-US" dirty="0" err="1"/>
              <a:t>felis</a:t>
            </a:r>
            <a:r>
              <a:rPr lang="en-US" dirty="0"/>
              <a:t>, </a:t>
            </a:r>
            <a:r>
              <a:rPr lang="en-US" dirty="0" err="1"/>
              <a:t>ornare</a:t>
            </a:r>
            <a:r>
              <a:rPr lang="en-US" dirty="0"/>
              <a:t> a </a:t>
            </a:r>
            <a:r>
              <a:rPr lang="en-US" dirty="0" err="1"/>
              <a:t>efficitur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, </a:t>
            </a:r>
            <a:r>
              <a:rPr lang="en-US" dirty="0" err="1"/>
              <a:t>fringilla</a:t>
            </a:r>
            <a:r>
              <a:rPr lang="en-US" dirty="0"/>
              <a:t> et </a:t>
            </a:r>
            <a:r>
              <a:rPr lang="en-US" dirty="0" err="1"/>
              <a:t>odio</a:t>
            </a:r>
            <a:r>
              <a:rPr lang="en-US" dirty="0"/>
              <a:t>. </a:t>
            </a:r>
            <a:r>
              <a:rPr lang="en-US" dirty="0" err="1"/>
              <a:t>Phasellus</a:t>
            </a:r>
            <a:r>
              <a:rPr lang="en-US" dirty="0"/>
              <a:t> et </a:t>
            </a:r>
            <a:r>
              <a:rPr lang="en-US" dirty="0" err="1"/>
              <a:t>dapibus</a:t>
            </a:r>
            <a:r>
              <a:rPr lang="en-US" dirty="0"/>
              <a:t> quam. </a:t>
            </a:r>
            <a:r>
              <a:rPr lang="en-US" dirty="0" err="1"/>
              <a:t>Pellentesque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,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interdum</a:t>
            </a:r>
            <a:r>
              <a:rPr lang="en-US" dirty="0"/>
              <a:t> </a:t>
            </a:r>
            <a:r>
              <a:rPr lang="en-US" dirty="0" err="1"/>
              <a:t>tellus</a:t>
            </a:r>
            <a:r>
              <a:rPr lang="en-US" dirty="0"/>
              <a:t>. </a:t>
            </a:r>
            <a:r>
              <a:rPr lang="en-US" dirty="0" err="1"/>
              <a:t>Nullam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 </a:t>
            </a:r>
            <a:r>
              <a:rPr lang="en-US" dirty="0" err="1"/>
              <a:t>lectus</a:t>
            </a:r>
            <a:r>
              <a:rPr lang="en-US" dirty="0"/>
              <a:t>, </a:t>
            </a:r>
            <a:r>
              <a:rPr lang="en-US" dirty="0" err="1"/>
              <a:t>accumsan</a:t>
            </a:r>
            <a:r>
              <a:rPr lang="en-US" dirty="0"/>
              <a:t>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 </a:t>
            </a:r>
            <a:r>
              <a:rPr lang="en-US" dirty="0" err="1"/>
              <a:t>vel.Lorem</a:t>
            </a:r>
            <a:r>
              <a:rPr lang="en-US" dirty="0"/>
              <a:t>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auctor</a:t>
            </a:r>
            <a:r>
              <a:rPr lang="en-US" dirty="0"/>
              <a:t> </a:t>
            </a:r>
            <a:r>
              <a:rPr lang="en-US" dirty="0" err="1"/>
              <a:t>arcu</a:t>
            </a:r>
            <a:r>
              <a:rPr lang="en-US" dirty="0"/>
              <a:t>. Nam </a:t>
            </a:r>
            <a:r>
              <a:rPr lang="en-US" dirty="0" err="1"/>
              <a:t>odio</a:t>
            </a:r>
            <a:r>
              <a:rPr lang="en-US" dirty="0"/>
              <a:t> </a:t>
            </a:r>
            <a:r>
              <a:rPr lang="en-US" dirty="0" err="1"/>
              <a:t>felis</a:t>
            </a:r>
            <a:r>
              <a:rPr lang="en-US" dirty="0"/>
              <a:t>, </a:t>
            </a:r>
            <a:r>
              <a:rPr lang="en-US" dirty="0" err="1"/>
              <a:t>ornare</a:t>
            </a:r>
            <a:r>
              <a:rPr lang="en-US" dirty="0"/>
              <a:t> a </a:t>
            </a:r>
            <a:r>
              <a:rPr lang="en-US" dirty="0" err="1"/>
              <a:t>efficitur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, </a:t>
            </a:r>
            <a:r>
              <a:rPr lang="en-US" dirty="0" err="1"/>
              <a:t>fringilla</a:t>
            </a:r>
            <a:r>
              <a:rPr lang="en-US" dirty="0"/>
              <a:t> et </a:t>
            </a:r>
            <a:r>
              <a:rPr lang="en-US" dirty="0" err="1"/>
              <a:t>odio</a:t>
            </a:r>
            <a:r>
              <a:rPr lang="en-US" dirty="0"/>
              <a:t>. </a:t>
            </a:r>
            <a:r>
              <a:rPr lang="en-US" dirty="0" err="1"/>
              <a:t>Phasellus</a:t>
            </a:r>
            <a:r>
              <a:rPr lang="en-US" dirty="0"/>
              <a:t> et </a:t>
            </a:r>
            <a:r>
              <a:rPr lang="en-US" dirty="0" err="1"/>
              <a:t>dapibus</a:t>
            </a:r>
            <a:r>
              <a:rPr lang="en-US" dirty="0"/>
              <a:t> quam. </a:t>
            </a:r>
            <a:r>
              <a:rPr lang="en-US" dirty="0" err="1"/>
              <a:t>Pellentesque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,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interdum</a:t>
            </a:r>
            <a:r>
              <a:rPr lang="en-US" dirty="0"/>
              <a:t> </a:t>
            </a:r>
            <a:r>
              <a:rPr lang="en-US" dirty="0" err="1"/>
              <a:t>tellus</a:t>
            </a:r>
            <a:r>
              <a:rPr lang="en-US" dirty="0"/>
              <a:t>. </a:t>
            </a:r>
            <a:r>
              <a:rPr lang="en-US" dirty="0" err="1"/>
              <a:t>Nullam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 </a:t>
            </a:r>
            <a:r>
              <a:rPr lang="en-US" dirty="0" err="1"/>
              <a:t>lectus</a:t>
            </a:r>
            <a:r>
              <a:rPr lang="en-US" dirty="0"/>
              <a:t>, </a:t>
            </a:r>
            <a:r>
              <a:rPr lang="en-US" dirty="0" err="1"/>
              <a:t>accumsan</a:t>
            </a:r>
            <a:r>
              <a:rPr lang="en-US" dirty="0"/>
              <a:t>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 vel.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auctor</a:t>
            </a:r>
            <a:r>
              <a:rPr lang="en-US" dirty="0"/>
              <a:t> </a:t>
            </a:r>
            <a:r>
              <a:rPr lang="en-US" dirty="0" err="1"/>
              <a:t>arcu</a:t>
            </a:r>
            <a:r>
              <a:rPr lang="en-US" dirty="0"/>
              <a:t>. Nam </a:t>
            </a:r>
            <a:r>
              <a:rPr lang="en-US" dirty="0" err="1"/>
              <a:t>odio</a:t>
            </a:r>
            <a:r>
              <a:rPr lang="en-US" dirty="0"/>
              <a:t> </a:t>
            </a:r>
            <a:r>
              <a:rPr lang="en-US" dirty="0" err="1"/>
              <a:t>felis</a:t>
            </a:r>
            <a:r>
              <a:rPr lang="en-US" dirty="0"/>
              <a:t>, </a:t>
            </a:r>
            <a:r>
              <a:rPr lang="en-US" dirty="0" err="1"/>
              <a:t>ornare</a:t>
            </a:r>
            <a:r>
              <a:rPr lang="en-US" dirty="0"/>
              <a:t> a </a:t>
            </a:r>
            <a:r>
              <a:rPr lang="en-US" dirty="0" err="1"/>
              <a:t>efficitur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, </a:t>
            </a:r>
            <a:r>
              <a:rPr lang="en-US" dirty="0" err="1"/>
              <a:t>fringilla</a:t>
            </a:r>
            <a:r>
              <a:rPr lang="en-US" dirty="0"/>
              <a:t> et </a:t>
            </a:r>
            <a:r>
              <a:rPr lang="en-US" dirty="0" err="1"/>
              <a:t>odio</a:t>
            </a:r>
            <a:r>
              <a:rPr lang="en-US" dirty="0"/>
              <a:t>. </a:t>
            </a:r>
            <a:r>
              <a:rPr lang="en-US" dirty="0" err="1"/>
              <a:t>Phasellus</a:t>
            </a:r>
            <a:r>
              <a:rPr lang="en-US" dirty="0"/>
              <a:t> et </a:t>
            </a:r>
            <a:r>
              <a:rPr lang="en-US" dirty="0" err="1"/>
              <a:t>dapibus</a:t>
            </a:r>
            <a:r>
              <a:rPr lang="en-US" dirty="0"/>
              <a:t> quam.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auctor</a:t>
            </a:r>
            <a:r>
              <a:rPr lang="en-US" dirty="0"/>
              <a:t> </a:t>
            </a:r>
            <a:r>
              <a:rPr lang="en-US" dirty="0" err="1"/>
              <a:t>arcu</a:t>
            </a:r>
            <a:r>
              <a:rPr lang="en-US" dirty="0"/>
              <a:t>. Nam </a:t>
            </a:r>
            <a:r>
              <a:rPr lang="en-US" dirty="0" err="1"/>
              <a:t>odio</a:t>
            </a:r>
            <a:r>
              <a:rPr lang="en-US" dirty="0"/>
              <a:t> </a:t>
            </a:r>
            <a:r>
              <a:rPr lang="en-US" dirty="0" err="1"/>
              <a:t>felis</a:t>
            </a:r>
            <a:r>
              <a:rPr lang="en-US" dirty="0"/>
              <a:t>, </a:t>
            </a:r>
            <a:r>
              <a:rPr lang="en-US" dirty="0" err="1"/>
              <a:t>ornare</a:t>
            </a:r>
            <a:r>
              <a:rPr lang="en-US" dirty="0"/>
              <a:t> a </a:t>
            </a:r>
            <a:r>
              <a:rPr lang="en-US" dirty="0" err="1"/>
              <a:t>efficitur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, </a:t>
            </a:r>
            <a:r>
              <a:rPr lang="en-US" dirty="0" err="1"/>
              <a:t>fringilla</a:t>
            </a:r>
            <a:r>
              <a:rPr lang="en-US" dirty="0"/>
              <a:t> et </a:t>
            </a:r>
            <a:r>
              <a:rPr lang="en-US" dirty="0" err="1"/>
              <a:t>odio</a:t>
            </a:r>
            <a:r>
              <a:rPr lang="en-US" dirty="0"/>
              <a:t>. </a:t>
            </a:r>
            <a:r>
              <a:rPr lang="en-US" dirty="0" err="1"/>
              <a:t>Phasellus</a:t>
            </a:r>
            <a:r>
              <a:rPr lang="en-US" dirty="0"/>
              <a:t> et </a:t>
            </a:r>
            <a:r>
              <a:rPr lang="en-US" dirty="0" err="1"/>
              <a:t>dapibus</a:t>
            </a:r>
            <a:r>
              <a:rPr lang="en-US" dirty="0"/>
              <a:t> quam. </a:t>
            </a:r>
            <a:r>
              <a:rPr lang="en-US" dirty="0" err="1"/>
              <a:t>Pellentesque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,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interdum</a:t>
            </a:r>
            <a:r>
              <a:rPr lang="en-US" dirty="0"/>
              <a:t> </a:t>
            </a:r>
            <a:r>
              <a:rPr lang="en-US" dirty="0" err="1"/>
              <a:t>tellus</a:t>
            </a:r>
            <a:r>
              <a:rPr lang="en-US" dirty="0"/>
              <a:t>. </a:t>
            </a:r>
            <a:r>
              <a:rPr lang="en-US" dirty="0" err="1"/>
              <a:t>Nullam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 </a:t>
            </a:r>
            <a:r>
              <a:rPr lang="en-US" dirty="0" err="1"/>
              <a:t>lectus</a:t>
            </a:r>
            <a:r>
              <a:rPr lang="en-US" dirty="0"/>
              <a:t>, </a:t>
            </a:r>
            <a:r>
              <a:rPr lang="en-US" dirty="0" err="1"/>
              <a:t>accumsan</a:t>
            </a:r>
            <a:r>
              <a:rPr lang="en-US" dirty="0"/>
              <a:t>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 </a:t>
            </a:r>
            <a:r>
              <a:rPr lang="en-US" dirty="0" err="1"/>
              <a:t>vel.Lorem</a:t>
            </a:r>
            <a:r>
              <a:rPr lang="en-US" dirty="0"/>
              <a:t>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auctor</a:t>
            </a:r>
            <a:r>
              <a:rPr lang="en-US" dirty="0"/>
              <a:t> </a:t>
            </a:r>
            <a:r>
              <a:rPr lang="en-US" dirty="0" err="1"/>
              <a:t>arcu</a:t>
            </a:r>
            <a:r>
              <a:rPr lang="en-US" dirty="0"/>
              <a:t>. Nam </a:t>
            </a:r>
            <a:r>
              <a:rPr lang="en-US" dirty="0" err="1"/>
              <a:t>odio</a:t>
            </a:r>
            <a:r>
              <a:rPr lang="en-US" dirty="0"/>
              <a:t> </a:t>
            </a:r>
            <a:r>
              <a:rPr lang="en-US" dirty="0" err="1"/>
              <a:t>felis</a:t>
            </a:r>
            <a:r>
              <a:rPr lang="en-US" dirty="0"/>
              <a:t>, </a:t>
            </a:r>
            <a:r>
              <a:rPr lang="en-US" dirty="0" err="1"/>
              <a:t>ornare</a:t>
            </a:r>
            <a:r>
              <a:rPr lang="en-US" dirty="0"/>
              <a:t> a </a:t>
            </a:r>
            <a:r>
              <a:rPr lang="en-US" dirty="0" err="1"/>
              <a:t>efficitur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, </a:t>
            </a:r>
            <a:r>
              <a:rPr lang="en-US" dirty="0" err="1"/>
              <a:t>fringilla</a:t>
            </a:r>
            <a:r>
              <a:rPr lang="en-US" dirty="0"/>
              <a:t> et </a:t>
            </a:r>
            <a:r>
              <a:rPr lang="en-US" dirty="0" err="1"/>
              <a:t>odio</a:t>
            </a:r>
            <a:r>
              <a:rPr lang="en-US" dirty="0"/>
              <a:t>. </a:t>
            </a:r>
            <a:r>
              <a:rPr lang="en-US" dirty="0" err="1"/>
              <a:t>Phasellus</a:t>
            </a:r>
            <a:r>
              <a:rPr lang="en-US" dirty="0"/>
              <a:t> et </a:t>
            </a:r>
            <a:r>
              <a:rPr lang="en-US" dirty="0" err="1"/>
              <a:t>dapibus</a:t>
            </a:r>
            <a:r>
              <a:rPr lang="en-US" dirty="0"/>
              <a:t> quam. </a:t>
            </a:r>
            <a:r>
              <a:rPr lang="en-US" dirty="0" err="1"/>
              <a:t>Pellentesque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,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interdum</a:t>
            </a:r>
            <a:r>
              <a:rPr lang="en-US" dirty="0"/>
              <a:t> </a:t>
            </a:r>
            <a:r>
              <a:rPr lang="en-US" dirty="0" err="1"/>
              <a:t>tellus</a:t>
            </a:r>
            <a:r>
              <a:rPr lang="en-US" dirty="0"/>
              <a:t>. </a:t>
            </a:r>
            <a:r>
              <a:rPr lang="en-US" dirty="0" err="1"/>
              <a:t>Nullam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 </a:t>
            </a:r>
            <a:r>
              <a:rPr lang="en-US" dirty="0" err="1"/>
              <a:t>lectus</a:t>
            </a:r>
            <a:r>
              <a:rPr lang="en-US" dirty="0"/>
              <a:t>, </a:t>
            </a:r>
            <a:r>
              <a:rPr lang="en-US" dirty="0" err="1"/>
              <a:t>accumsan</a:t>
            </a:r>
            <a:r>
              <a:rPr lang="en-US" dirty="0"/>
              <a:t>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 vel.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auctor</a:t>
            </a:r>
            <a:r>
              <a:rPr lang="en-US" dirty="0"/>
              <a:t> </a:t>
            </a:r>
            <a:r>
              <a:rPr lang="en-US" dirty="0" err="1"/>
              <a:t>arcu</a:t>
            </a:r>
            <a:r>
              <a:rPr lang="en-US" dirty="0"/>
              <a:t>. Nam </a:t>
            </a:r>
            <a:r>
              <a:rPr lang="en-US" dirty="0" err="1"/>
              <a:t>odio</a:t>
            </a:r>
            <a:r>
              <a:rPr lang="en-US" dirty="0"/>
              <a:t> </a:t>
            </a:r>
            <a:r>
              <a:rPr lang="en-US" dirty="0" err="1"/>
              <a:t>felis</a:t>
            </a:r>
            <a:r>
              <a:rPr lang="en-US" dirty="0"/>
              <a:t>, </a:t>
            </a:r>
            <a:r>
              <a:rPr lang="en-US" dirty="0" err="1"/>
              <a:t>ornare</a:t>
            </a:r>
            <a:r>
              <a:rPr lang="en-US" dirty="0"/>
              <a:t> a </a:t>
            </a:r>
            <a:r>
              <a:rPr lang="en-US" dirty="0" err="1"/>
              <a:t>efficitur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, </a:t>
            </a:r>
            <a:r>
              <a:rPr lang="en-US" dirty="0" err="1"/>
              <a:t>fringilla</a:t>
            </a:r>
            <a:r>
              <a:rPr lang="en-US" dirty="0"/>
              <a:t> et </a:t>
            </a:r>
            <a:r>
              <a:rPr lang="en-US" dirty="0" err="1"/>
              <a:t>odio</a:t>
            </a:r>
            <a:r>
              <a:rPr lang="en-US" dirty="0"/>
              <a:t>. </a:t>
            </a:r>
            <a:r>
              <a:rPr lang="en-US" dirty="0" err="1"/>
              <a:t>Phasellus</a:t>
            </a:r>
            <a:r>
              <a:rPr lang="en-US" dirty="0"/>
              <a:t> et </a:t>
            </a:r>
            <a:r>
              <a:rPr lang="en-US" dirty="0" err="1"/>
              <a:t>dapibus</a:t>
            </a:r>
            <a:r>
              <a:rPr lang="en-US" dirty="0"/>
              <a:t> quam.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auctor</a:t>
            </a:r>
            <a:r>
              <a:rPr lang="en-US" dirty="0"/>
              <a:t> </a:t>
            </a:r>
            <a:r>
              <a:rPr lang="en-US" dirty="0" err="1"/>
              <a:t>arcu</a:t>
            </a:r>
            <a:r>
              <a:rPr lang="en-US" dirty="0"/>
              <a:t>. Nam </a:t>
            </a:r>
            <a:r>
              <a:rPr lang="en-US" dirty="0" err="1"/>
              <a:t>odio</a:t>
            </a:r>
            <a:r>
              <a:rPr lang="en-US" dirty="0"/>
              <a:t> </a:t>
            </a:r>
            <a:r>
              <a:rPr lang="en-US" dirty="0" err="1"/>
              <a:t>felis</a:t>
            </a:r>
            <a:r>
              <a:rPr lang="en-US" dirty="0"/>
              <a:t>, </a:t>
            </a:r>
            <a:r>
              <a:rPr lang="en-US" dirty="0" err="1"/>
              <a:t>ornare</a:t>
            </a:r>
            <a:r>
              <a:rPr lang="en-US" dirty="0"/>
              <a:t> a </a:t>
            </a:r>
            <a:r>
              <a:rPr lang="en-US" dirty="0" err="1"/>
              <a:t>efficitur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, </a:t>
            </a:r>
            <a:r>
              <a:rPr lang="en-US" dirty="0" err="1"/>
              <a:t>fringilla</a:t>
            </a:r>
            <a:r>
              <a:rPr lang="en-US" dirty="0"/>
              <a:t> et </a:t>
            </a:r>
            <a:r>
              <a:rPr lang="en-US" dirty="0" err="1"/>
              <a:t>odio</a:t>
            </a:r>
            <a:r>
              <a:rPr lang="en-US" dirty="0"/>
              <a:t>. </a:t>
            </a:r>
            <a:r>
              <a:rPr lang="en-US" dirty="0" err="1"/>
              <a:t>Phasellus</a:t>
            </a:r>
            <a:r>
              <a:rPr lang="en-US" dirty="0"/>
              <a:t> et </a:t>
            </a:r>
            <a:r>
              <a:rPr lang="en-US" dirty="0" err="1"/>
              <a:t>dapibus</a:t>
            </a:r>
            <a:r>
              <a:rPr lang="en-US" dirty="0"/>
              <a:t> quam. </a:t>
            </a:r>
            <a:r>
              <a:rPr lang="en-US" dirty="0" err="1"/>
              <a:t>Pellentesque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,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interdum</a:t>
            </a:r>
            <a:r>
              <a:rPr lang="en-US" dirty="0"/>
              <a:t> </a:t>
            </a:r>
            <a:r>
              <a:rPr lang="en-US" dirty="0" err="1"/>
              <a:t>tellus</a:t>
            </a:r>
            <a:r>
              <a:rPr lang="en-US" dirty="0"/>
              <a:t>. </a:t>
            </a:r>
            <a:r>
              <a:rPr lang="en-US" dirty="0" err="1"/>
              <a:t>Nullam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 </a:t>
            </a:r>
            <a:r>
              <a:rPr lang="en-US" dirty="0" err="1"/>
              <a:t>lectus</a:t>
            </a:r>
            <a:r>
              <a:rPr lang="en-US" dirty="0"/>
              <a:t>, </a:t>
            </a:r>
            <a:r>
              <a:rPr lang="en-US" dirty="0" err="1"/>
              <a:t>accumsan</a:t>
            </a:r>
            <a:r>
              <a:rPr lang="en-US" dirty="0"/>
              <a:t>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 </a:t>
            </a:r>
            <a:r>
              <a:rPr lang="en-US" dirty="0" err="1"/>
              <a:t>vel.Lorem</a:t>
            </a:r>
            <a:r>
              <a:rPr lang="en-US" dirty="0"/>
              <a:t>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auctor</a:t>
            </a:r>
            <a:r>
              <a:rPr lang="en-US" dirty="0"/>
              <a:t> </a:t>
            </a:r>
            <a:r>
              <a:rPr lang="en-US" dirty="0" err="1"/>
              <a:t>arcu</a:t>
            </a:r>
            <a:r>
              <a:rPr lang="en-US" dirty="0"/>
              <a:t>. Nam </a:t>
            </a:r>
            <a:r>
              <a:rPr lang="en-US" dirty="0" err="1"/>
              <a:t>odio</a:t>
            </a:r>
            <a:r>
              <a:rPr lang="en-US" dirty="0"/>
              <a:t> </a:t>
            </a:r>
            <a:r>
              <a:rPr lang="en-US" dirty="0" err="1"/>
              <a:t>felis</a:t>
            </a:r>
            <a:r>
              <a:rPr lang="en-US" dirty="0"/>
              <a:t>, </a:t>
            </a:r>
            <a:r>
              <a:rPr lang="en-US" dirty="0" err="1"/>
              <a:t>ornare</a:t>
            </a:r>
            <a:r>
              <a:rPr lang="en-US" dirty="0"/>
              <a:t> a </a:t>
            </a:r>
            <a:r>
              <a:rPr lang="en-US" dirty="0" err="1"/>
              <a:t>efficitur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, </a:t>
            </a:r>
            <a:r>
              <a:rPr lang="en-US" dirty="0" err="1"/>
              <a:t>fringilla</a:t>
            </a:r>
            <a:r>
              <a:rPr lang="en-US" dirty="0"/>
              <a:t> et </a:t>
            </a:r>
            <a:r>
              <a:rPr lang="en-US" dirty="0" err="1"/>
              <a:t>odio</a:t>
            </a:r>
            <a:r>
              <a:rPr lang="en-US" dirty="0"/>
              <a:t>. </a:t>
            </a:r>
            <a:r>
              <a:rPr lang="en-US" dirty="0" err="1"/>
              <a:t>Phasellus</a:t>
            </a:r>
            <a:r>
              <a:rPr lang="en-US" dirty="0"/>
              <a:t> et </a:t>
            </a:r>
            <a:r>
              <a:rPr lang="en-US" dirty="0" err="1"/>
              <a:t>dapibus</a:t>
            </a:r>
            <a:r>
              <a:rPr lang="en-US" dirty="0"/>
              <a:t> quam. </a:t>
            </a:r>
          </a:p>
          <a:p>
            <a:pPr lvl="0"/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8" hasCustomPrompt="1"/>
          </p:nvPr>
        </p:nvSpPr>
        <p:spPr>
          <a:xfrm>
            <a:off x="7224112" y="6367512"/>
            <a:ext cx="4596413" cy="296382"/>
          </a:xfrm>
        </p:spPr>
        <p:txBody>
          <a:bodyPr anchor="t">
            <a:normAutofit/>
          </a:bodyPr>
          <a:lstStyle>
            <a:lvl1pPr marL="0" indent="0" algn="r">
              <a:buNone/>
              <a:defRPr sz="900"/>
            </a:lvl1pPr>
          </a:lstStyle>
          <a:p>
            <a:pPr lvl="0"/>
            <a:r>
              <a:rPr lang="en-US" dirty="0" err="1"/>
              <a:t>Šaltinis</a:t>
            </a:r>
            <a:r>
              <a:rPr lang="en-US" dirty="0"/>
              <a:t> „Lorem ipsum dollar” 2018 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rpinė skaidrė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6"/>
          <p:cNvSpPr>
            <a:spLocks noGrp="1"/>
          </p:cNvSpPr>
          <p:nvPr>
            <p:ph type="title" hasCustomPrompt="1"/>
          </p:nvPr>
        </p:nvSpPr>
        <p:spPr>
          <a:xfrm>
            <a:off x="1571927" y="1536540"/>
            <a:ext cx="8643491" cy="3996042"/>
          </a:xfrm>
        </p:spPr>
        <p:txBody>
          <a:bodyPr>
            <a:noAutofit/>
          </a:bodyPr>
          <a:lstStyle>
            <a:lvl1pPr>
              <a:defRPr sz="4400" b="0" i="0">
                <a:solidFill>
                  <a:srgbClr val="434244"/>
                </a:solidFill>
                <a:latin typeface="Gordita Light" charset="0"/>
                <a:ea typeface="Gordita Light" charset="0"/>
                <a:cs typeface="Gordita Light" charset="0"/>
              </a:defRPr>
            </a:lvl1pPr>
          </a:lstStyle>
          <a:p>
            <a:r>
              <a:rPr lang="en-US" dirty="0" err="1"/>
              <a:t>Mūsų</a:t>
            </a:r>
            <a:r>
              <a:rPr lang="en-US" dirty="0"/>
              <a:t> </a:t>
            </a:r>
            <a:r>
              <a:rPr lang="en-US" dirty="0" err="1"/>
              <a:t>prezentacijos</a:t>
            </a:r>
            <a:br>
              <a:rPr lang="en-US" dirty="0"/>
            </a:br>
            <a:r>
              <a:rPr lang="en-US" dirty="0" err="1"/>
              <a:t>pavadinimas,tema</a:t>
            </a:r>
            <a:r>
              <a:rPr lang="en-US" dirty="0"/>
              <a:t> </a:t>
            </a:r>
            <a:r>
              <a:rPr lang="en-US" dirty="0" err="1"/>
              <a:t>arba</a:t>
            </a:r>
            <a:r>
              <a:rPr lang="en-US" dirty="0"/>
              <a:t> </a:t>
            </a:r>
            <a:r>
              <a:rPr lang="en-US" dirty="0" err="1"/>
              <a:t>kryptis</a:t>
            </a:r>
            <a:r>
              <a:rPr lang="en-US" dirty="0"/>
              <a:t> lorem ipsum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otraukos skaidrė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63638" y="1016000"/>
            <a:ext cx="4595010" cy="1600200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en-US" dirty="0"/>
              <a:t>Vertical text column layout page Lorem ipsum </a:t>
            </a:r>
            <a:r>
              <a:rPr lang="en-US" dirty="0" err="1"/>
              <a:t>dolar</a:t>
            </a:r>
            <a:r>
              <a:rPr lang="en-US" dirty="0"/>
              <a:t> sit </a:t>
            </a:r>
            <a:r>
              <a:rPr lang="en-US" dirty="0" err="1"/>
              <a:t>amet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493396" y="0"/>
            <a:ext cx="5698603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163638" y="2706979"/>
            <a:ext cx="4386665" cy="3231507"/>
          </a:xfrm>
        </p:spPr>
        <p:txBody>
          <a:bodyPr>
            <a:normAutofit/>
          </a:bodyPr>
          <a:lstStyle>
            <a:lvl1pPr marL="171450" indent="-171450">
              <a:lnSpc>
                <a:spcPct val="100000"/>
              </a:lnSpc>
              <a:buClr>
                <a:srgbClr val="434244"/>
              </a:buClr>
              <a:buFont typeface="AppleSymbols" charset="0"/>
              <a:buChar char="⏤"/>
              <a:defRPr sz="1100">
                <a:solidFill>
                  <a:srgbClr val="434244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endParaRPr lang="en-US" dirty="0"/>
          </a:p>
          <a:p>
            <a:pPr lvl="0"/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endParaRPr lang="en-US" dirty="0"/>
          </a:p>
          <a:p>
            <a:pPr lvl="0"/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</a:p>
          <a:p>
            <a:pPr lvl="0"/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</a:t>
            </a:r>
          </a:p>
          <a:p>
            <a:pPr lvl="0"/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</a:t>
            </a:r>
          </a:p>
        </p:txBody>
      </p:sp>
    </p:spTree>
    <p:extLst>
      <p:ext uri="{BB962C8B-B14F-4D97-AF65-F5344CB8AC3E}">
        <p14:creationId xmlns:p14="http://schemas.microsoft.com/office/powerpoint/2010/main" val="1344862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kaidrė su ikonom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296984" y="1026705"/>
            <a:ext cx="2928782" cy="587475"/>
          </a:xfrm>
        </p:spPr>
        <p:txBody>
          <a:bodyPr anchor="t">
            <a:normAutofit/>
          </a:bodyPr>
          <a:lstStyle>
            <a:lvl1pPr marL="0" indent="0">
              <a:buFont typeface="+mj-lt"/>
              <a:buNone/>
              <a:defRPr sz="1600" b="0">
                <a:solidFill>
                  <a:srgbClr val="4CA877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err="1"/>
              <a:t>Pavadinimas</a:t>
            </a:r>
            <a:r>
              <a:rPr lang="en-US" dirty="0"/>
              <a:t> </a:t>
            </a:r>
            <a:r>
              <a:rPr lang="en-US" dirty="0" err="1"/>
              <a:t>arba</a:t>
            </a:r>
            <a:r>
              <a:rPr lang="en-US" dirty="0"/>
              <a:t> </a:t>
            </a:r>
            <a:r>
              <a:rPr lang="en-US" dirty="0" err="1"/>
              <a:t>teiginys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4" hasCustomPrompt="1"/>
          </p:nvPr>
        </p:nvSpPr>
        <p:spPr>
          <a:xfrm>
            <a:off x="3296984" y="1614181"/>
            <a:ext cx="2928782" cy="1637838"/>
          </a:xfrm>
        </p:spPr>
        <p:txBody>
          <a:bodyPr anchor="t">
            <a:normAutofit/>
          </a:bodyPr>
          <a:lstStyle>
            <a:lvl1pPr marL="0" indent="0">
              <a:buNone/>
              <a:defRPr sz="1100"/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auctor</a:t>
            </a:r>
            <a:r>
              <a:rPr lang="en-US" dirty="0"/>
              <a:t> </a:t>
            </a:r>
            <a:r>
              <a:rPr lang="en-US" dirty="0" err="1"/>
              <a:t>arcu</a:t>
            </a:r>
            <a:r>
              <a:rPr lang="en-US" dirty="0"/>
              <a:t>. Nam </a:t>
            </a:r>
            <a:r>
              <a:rPr lang="en-US" dirty="0" err="1"/>
              <a:t>odio</a:t>
            </a:r>
            <a:r>
              <a:rPr lang="en-US" dirty="0"/>
              <a:t> </a:t>
            </a:r>
            <a:r>
              <a:rPr lang="en-US" dirty="0" err="1"/>
              <a:t>felis</a:t>
            </a:r>
            <a:r>
              <a:rPr lang="en-US" dirty="0"/>
              <a:t>, </a:t>
            </a:r>
            <a:r>
              <a:rPr lang="en-US" dirty="0" err="1"/>
              <a:t>ornare</a:t>
            </a:r>
            <a:r>
              <a:rPr lang="en-US" dirty="0"/>
              <a:t> a </a:t>
            </a:r>
            <a:r>
              <a:rPr lang="en-US" dirty="0" err="1"/>
              <a:t>efficitur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, </a:t>
            </a:r>
            <a:r>
              <a:rPr lang="en-US" dirty="0" err="1"/>
              <a:t>fringilla</a:t>
            </a:r>
            <a:r>
              <a:rPr lang="en-US" dirty="0"/>
              <a:t> et </a:t>
            </a:r>
            <a:r>
              <a:rPr lang="en-US" dirty="0" err="1"/>
              <a:t>odio</a:t>
            </a:r>
            <a:r>
              <a:rPr lang="en-US" dirty="0"/>
              <a:t>. </a:t>
            </a:r>
            <a:r>
              <a:rPr lang="en-US" dirty="0" err="1"/>
              <a:t>Phasellus</a:t>
            </a:r>
            <a:r>
              <a:rPr lang="en-US" dirty="0"/>
              <a:t> et </a:t>
            </a:r>
            <a:r>
              <a:rPr lang="en-US" dirty="0" err="1"/>
              <a:t>dapibus</a:t>
            </a:r>
            <a:r>
              <a:rPr lang="en-US" dirty="0"/>
              <a:t> quam. </a:t>
            </a:r>
            <a:r>
              <a:rPr lang="en-US" dirty="0" err="1"/>
              <a:t>Pellentesque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,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interdum</a:t>
            </a:r>
            <a:r>
              <a:rPr lang="en-US" dirty="0"/>
              <a:t> </a:t>
            </a:r>
            <a:r>
              <a:rPr lang="en-US" dirty="0" err="1"/>
              <a:t>tellus</a:t>
            </a:r>
            <a:r>
              <a:rPr lang="en-US" dirty="0"/>
              <a:t>. </a:t>
            </a:r>
            <a:r>
              <a:rPr lang="en-US" dirty="0" err="1"/>
              <a:t>Nullam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 </a:t>
            </a:r>
            <a:r>
              <a:rPr lang="en-US" dirty="0" err="1"/>
              <a:t>lectus</a:t>
            </a:r>
            <a:r>
              <a:rPr lang="en-US" dirty="0"/>
              <a:t>, </a:t>
            </a:r>
            <a:r>
              <a:rPr lang="en-US" dirty="0" err="1"/>
              <a:t>accumsan</a:t>
            </a:r>
            <a:r>
              <a:rPr lang="en-US" dirty="0"/>
              <a:t>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 </a:t>
            </a:r>
            <a:r>
              <a:rPr lang="en-US" dirty="0" err="1"/>
              <a:t>vel.Lorem</a:t>
            </a:r>
            <a:r>
              <a:rPr lang="en-US" dirty="0"/>
              <a:t>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63638" y="1026182"/>
            <a:ext cx="1928142" cy="1928143"/>
          </a:xfrm>
        </p:spPr>
        <p:txBody>
          <a:bodyPr/>
          <a:lstStyle/>
          <a:p>
            <a:endParaRPr lang="en-US"/>
          </a:p>
        </p:txBody>
      </p:sp>
      <p:sp>
        <p:nvSpPr>
          <p:cNvPr id="20" name="Text Placeholder 2"/>
          <p:cNvSpPr>
            <a:spLocks noGrp="1"/>
          </p:cNvSpPr>
          <p:nvPr>
            <p:ph type="body" idx="17" hasCustomPrompt="1"/>
          </p:nvPr>
        </p:nvSpPr>
        <p:spPr>
          <a:xfrm>
            <a:off x="8827772" y="1026705"/>
            <a:ext cx="2928782" cy="587475"/>
          </a:xfrm>
        </p:spPr>
        <p:txBody>
          <a:bodyPr anchor="t">
            <a:normAutofit/>
          </a:bodyPr>
          <a:lstStyle>
            <a:lvl1pPr marL="0" indent="0">
              <a:buFont typeface="+mj-lt"/>
              <a:buNone/>
              <a:defRPr sz="1600" b="0">
                <a:solidFill>
                  <a:srgbClr val="4CA877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err="1"/>
              <a:t>Pavadinimas</a:t>
            </a:r>
            <a:r>
              <a:rPr lang="en-US" dirty="0"/>
              <a:t> </a:t>
            </a:r>
            <a:r>
              <a:rPr lang="en-US" dirty="0" err="1"/>
              <a:t>arba</a:t>
            </a:r>
            <a:r>
              <a:rPr lang="en-US" dirty="0"/>
              <a:t> </a:t>
            </a:r>
            <a:r>
              <a:rPr lang="en-US" dirty="0" err="1"/>
              <a:t>teiginys</a:t>
            </a:r>
            <a:endParaRPr lang="en-US" dirty="0"/>
          </a:p>
        </p:txBody>
      </p:sp>
      <p:sp>
        <p:nvSpPr>
          <p:cNvPr id="21" name="Content Placeholder 3"/>
          <p:cNvSpPr>
            <a:spLocks noGrp="1"/>
          </p:cNvSpPr>
          <p:nvPr>
            <p:ph sz="half" idx="18" hasCustomPrompt="1"/>
          </p:nvPr>
        </p:nvSpPr>
        <p:spPr>
          <a:xfrm>
            <a:off x="8827772" y="1614180"/>
            <a:ext cx="2928782" cy="1637839"/>
          </a:xfrm>
        </p:spPr>
        <p:txBody>
          <a:bodyPr anchor="t">
            <a:normAutofit/>
          </a:bodyPr>
          <a:lstStyle>
            <a:lvl1pPr marL="0" indent="0">
              <a:buNone/>
              <a:defRPr sz="1100"/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auctor</a:t>
            </a:r>
            <a:r>
              <a:rPr lang="en-US" dirty="0"/>
              <a:t> </a:t>
            </a:r>
            <a:r>
              <a:rPr lang="en-US" dirty="0" err="1"/>
              <a:t>arcu</a:t>
            </a:r>
            <a:r>
              <a:rPr lang="en-US" dirty="0"/>
              <a:t>. Nam </a:t>
            </a:r>
            <a:r>
              <a:rPr lang="en-US" dirty="0" err="1"/>
              <a:t>odio</a:t>
            </a:r>
            <a:r>
              <a:rPr lang="en-US" dirty="0"/>
              <a:t> </a:t>
            </a:r>
            <a:r>
              <a:rPr lang="en-US" dirty="0" err="1"/>
              <a:t>felis</a:t>
            </a:r>
            <a:r>
              <a:rPr lang="en-US" dirty="0"/>
              <a:t>, </a:t>
            </a:r>
            <a:r>
              <a:rPr lang="en-US" dirty="0" err="1"/>
              <a:t>ornare</a:t>
            </a:r>
            <a:r>
              <a:rPr lang="en-US" dirty="0"/>
              <a:t> a </a:t>
            </a:r>
            <a:r>
              <a:rPr lang="en-US" dirty="0" err="1"/>
              <a:t>efficitur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, </a:t>
            </a:r>
            <a:r>
              <a:rPr lang="en-US" dirty="0" err="1"/>
              <a:t>fringilla</a:t>
            </a:r>
            <a:r>
              <a:rPr lang="en-US" dirty="0"/>
              <a:t> et </a:t>
            </a:r>
            <a:r>
              <a:rPr lang="en-US" dirty="0" err="1"/>
              <a:t>odio</a:t>
            </a:r>
            <a:r>
              <a:rPr lang="en-US" dirty="0"/>
              <a:t>. </a:t>
            </a:r>
            <a:r>
              <a:rPr lang="en-US" dirty="0" err="1"/>
              <a:t>Phasellus</a:t>
            </a:r>
            <a:r>
              <a:rPr lang="en-US" dirty="0"/>
              <a:t> et </a:t>
            </a:r>
            <a:r>
              <a:rPr lang="en-US" dirty="0" err="1"/>
              <a:t>dapibus</a:t>
            </a:r>
            <a:r>
              <a:rPr lang="en-US" dirty="0"/>
              <a:t> quam. </a:t>
            </a:r>
            <a:r>
              <a:rPr lang="en-US" dirty="0" err="1"/>
              <a:t>Pellentesque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,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interdum</a:t>
            </a:r>
            <a:r>
              <a:rPr lang="en-US" dirty="0"/>
              <a:t> </a:t>
            </a:r>
            <a:r>
              <a:rPr lang="en-US" dirty="0" err="1"/>
              <a:t>tellus</a:t>
            </a:r>
            <a:r>
              <a:rPr lang="en-US" dirty="0"/>
              <a:t>. </a:t>
            </a:r>
            <a:r>
              <a:rPr lang="en-US" dirty="0" err="1"/>
              <a:t>Nullam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 </a:t>
            </a:r>
            <a:r>
              <a:rPr lang="en-US" dirty="0" err="1"/>
              <a:t>lectus</a:t>
            </a:r>
            <a:r>
              <a:rPr lang="en-US" dirty="0"/>
              <a:t>, </a:t>
            </a:r>
            <a:r>
              <a:rPr lang="en-US" dirty="0" err="1"/>
              <a:t>accumsan</a:t>
            </a:r>
            <a:r>
              <a:rPr lang="en-US" dirty="0"/>
              <a:t>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 </a:t>
            </a:r>
            <a:r>
              <a:rPr lang="en-US" dirty="0" err="1"/>
              <a:t>vel.Lorem</a:t>
            </a:r>
            <a:r>
              <a:rPr lang="en-US" dirty="0"/>
              <a:t>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6694426" y="1026182"/>
            <a:ext cx="1928142" cy="1928143"/>
          </a:xfrm>
        </p:spPr>
        <p:txBody>
          <a:bodyPr/>
          <a:lstStyle/>
          <a:p>
            <a:endParaRPr lang="en-US"/>
          </a:p>
        </p:txBody>
      </p:sp>
      <p:sp>
        <p:nvSpPr>
          <p:cNvPr id="23" name="Text Placeholder 2"/>
          <p:cNvSpPr>
            <a:spLocks noGrp="1"/>
          </p:cNvSpPr>
          <p:nvPr>
            <p:ph type="body" idx="20" hasCustomPrompt="1"/>
          </p:nvPr>
        </p:nvSpPr>
        <p:spPr>
          <a:xfrm>
            <a:off x="3296984" y="3542323"/>
            <a:ext cx="2928782" cy="587475"/>
          </a:xfrm>
        </p:spPr>
        <p:txBody>
          <a:bodyPr anchor="t">
            <a:normAutofit/>
          </a:bodyPr>
          <a:lstStyle>
            <a:lvl1pPr marL="0" indent="0">
              <a:buFont typeface="+mj-lt"/>
              <a:buNone/>
              <a:defRPr sz="1600" b="0">
                <a:solidFill>
                  <a:srgbClr val="4CA877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err="1"/>
              <a:t>Pavadinimas</a:t>
            </a:r>
            <a:r>
              <a:rPr lang="en-US" dirty="0"/>
              <a:t> </a:t>
            </a:r>
            <a:r>
              <a:rPr lang="en-US" dirty="0" err="1"/>
              <a:t>arba</a:t>
            </a:r>
            <a:r>
              <a:rPr lang="en-US" dirty="0"/>
              <a:t> </a:t>
            </a:r>
            <a:r>
              <a:rPr lang="en-US" dirty="0" err="1"/>
              <a:t>teiginys</a:t>
            </a:r>
            <a:endParaRPr lang="en-US" dirty="0"/>
          </a:p>
        </p:txBody>
      </p:sp>
      <p:sp>
        <p:nvSpPr>
          <p:cNvPr id="24" name="Content Placeholder 3"/>
          <p:cNvSpPr>
            <a:spLocks noGrp="1"/>
          </p:cNvSpPr>
          <p:nvPr>
            <p:ph sz="half" idx="21" hasCustomPrompt="1"/>
          </p:nvPr>
        </p:nvSpPr>
        <p:spPr>
          <a:xfrm>
            <a:off x="3296984" y="4129798"/>
            <a:ext cx="2928782" cy="1887544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100"/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auctor</a:t>
            </a:r>
            <a:r>
              <a:rPr lang="en-US" dirty="0"/>
              <a:t> </a:t>
            </a:r>
            <a:r>
              <a:rPr lang="en-US" dirty="0" err="1"/>
              <a:t>arcu</a:t>
            </a:r>
            <a:r>
              <a:rPr lang="en-US" dirty="0"/>
              <a:t>. Nam </a:t>
            </a:r>
            <a:r>
              <a:rPr lang="en-US" dirty="0" err="1"/>
              <a:t>odio</a:t>
            </a:r>
            <a:r>
              <a:rPr lang="en-US" dirty="0"/>
              <a:t> </a:t>
            </a:r>
            <a:r>
              <a:rPr lang="en-US" dirty="0" err="1"/>
              <a:t>felis</a:t>
            </a:r>
            <a:r>
              <a:rPr lang="en-US" dirty="0"/>
              <a:t>, </a:t>
            </a:r>
            <a:r>
              <a:rPr lang="en-US" dirty="0" err="1"/>
              <a:t>ornare</a:t>
            </a:r>
            <a:r>
              <a:rPr lang="en-US" dirty="0"/>
              <a:t> a </a:t>
            </a:r>
            <a:r>
              <a:rPr lang="en-US" dirty="0" err="1"/>
              <a:t>efficitur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, </a:t>
            </a:r>
            <a:r>
              <a:rPr lang="en-US" dirty="0" err="1"/>
              <a:t>fringilla</a:t>
            </a:r>
            <a:r>
              <a:rPr lang="en-US" dirty="0"/>
              <a:t> et </a:t>
            </a:r>
            <a:r>
              <a:rPr lang="en-US" dirty="0" err="1"/>
              <a:t>odio</a:t>
            </a:r>
            <a:r>
              <a:rPr lang="en-US" dirty="0"/>
              <a:t>. </a:t>
            </a:r>
            <a:r>
              <a:rPr lang="en-US" dirty="0" err="1"/>
              <a:t>Phasellus</a:t>
            </a:r>
            <a:r>
              <a:rPr lang="en-US" dirty="0"/>
              <a:t> et </a:t>
            </a:r>
            <a:r>
              <a:rPr lang="en-US" dirty="0" err="1"/>
              <a:t>dapibus</a:t>
            </a:r>
            <a:r>
              <a:rPr lang="en-US" dirty="0"/>
              <a:t> quam. </a:t>
            </a:r>
            <a:r>
              <a:rPr lang="en-US" dirty="0" err="1"/>
              <a:t>Pellentesque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,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interdum</a:t>
            </a:r>
            <a:r>
              <a:rPr lang="en-US" dirty="0"/>
              <a:t> </a:t>
            </a:r>
            <a:r>
              <a:rPr lang="en-US" dirty="0" err="1"/>
              <a:t>tellus</a:t>
            </a:r>
            <a:r>
              <a:rPr lang="en-US" dirty="0"/>
              <a:t>. </a:t>
            </a:r>
            <a:r>
              <a:rPr lang="en-US" dirty="0" err="1"/>
              <a:t>Nullam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 </a:t>
            </a:r>
            <a:r>
              <a:rPr lang="en-US" dirty="0" err="1"/>
              <a:t>lectus</a:t>
            </a:r>
            <a:r>
              <a:rPr lang="en-US" dirty="0"/>
              <a:t>, </a:t>
            </a:r>
            <a:r>
              <a:rPr lang="en-US" dirty="0" err="1"/>
              <a:t>accumsan</a:t>
            </a:r>
            <a:r>
              <a:rPr lang="en-US" dirty="0"/>
              <a:t>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 </a:t>
            </a:r>
            <a:r>
              <a:rPr lang="en-US" dirty="0" err="1"/>
              <a:t>vel.Lorem</a:t>
            </a:r>
            <a:r>
              <a:rPr lang="en-US" dirty="0"/>
              <a:t>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1163638" y="3541800"/>
            <a:ext cx="1928142" cy="1928143"/>
          </a:xfrm>
        </p:spPr>
        <p:txBody>
          <a:bodyPr/>
          <a:lstStyle/>
          <a:p>
            <a:endParaRPr lang="en-US"/>
          </a:p>
        </p:txBody>
      </p:sp>
      <p:sp>
        <p:nvSpPr>
          <p:cNvPr id="26" name="Text Placeholder 2"/>
          <p:cNvSpPr>
            <a:spLocks noGrp="1"/>
          </p:cNvSpPr>
          <p:nvPr>
            <p:ph type="body" idx="23" hasCustomPrompt="1"/>
          </p:nvPr>
        </p:nvSpPr>
        <p:spPr>
          <a:xfrm>
            <a:off x="8827772" y="3542323"/>
            <a:ext cx="2928782" cy="587475"/>
          </a:xfrm>
        </p:spPr>
        <p:txBody>
          <a:bodyPr anchor="t">
            <a:normAutofit/>
          </a:bodyPr>
          <a:lstStyle>
            <a:lvl1pPr marL="0" indent="0">
              <a:buFont typeface="+mj-lt"/>
              <a:buNone/>
              <a:defRPr sz="1600" b="0">
                <a:solidFill>
                  <a:srgbClr val="4CA877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err="1"/>
              <a:t>Pavadinimas</a:t>
            </a:r>
            <a:r>
              <a:rPr lang="en-US" dirty="0"/>
              <a:t> </a:t>
            </a:r>
            <a:r>
              <a:rPr lang="en-US" dirty="0" err="1"/>
              <a:t>arba</a:t>
            </a:r>
            <a:r>
              <a:rPr lang="en-US" dirty="0"/>
              <a:t> </a:t>
            </a:r>
            <a:r>
              <a:rPr lang="en-US" dirty="0" err="1"/>
              <a:t>teiginys</a:t>
            </a:r>
            <a:endParaRPr lang="en-US" dirty="0"/>
          </a:p>
        </p:txBody>
      </p:sp>
      <p:sp>
        <p:nvSpPr>
          <p:cNvPr id="27" name="Content Placeholder 3"/>
          <p:cNvSpPr>
            <a:spLocks noGrp="1"/>
          </p:cNvSpPr>
          <p:nvPr>
            <p:ph sz="half" idx="24" hasCustomPrompt="1"/>
          </p:nvPr>
        </p:nvSpPr>
        <p:spPr>
          <a:xfrm>
            <a:off x="8827772" y="4129798"/>
            <a:ext cx="2928782" cy="1887544"/>
          </a:xfrm>
        </p:spPr>
        <p:txBody>
          <a:bodyPr anchor="t">
            <a:normAutofit/>
          </a:bodyPr>
          <a:lstStyle>
            <a:lvl1pPr marL="0" indent="0">
              <a:buNone/>
              <a:defRPr sz="1100"/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auctor</a:t>
            </a:r>
            <a:r>
              <a:rPr lang="en-US" dirty="0"/>
              <a:t> </a:t>
            </a:r>
            <a:r>
              <a:rPr lang="en-US" dirty="0" err="1"/>
              <a:t>arcu</a:t>
            </a:r>
            <a:r>
              <a:rPr lang="en-US" dirty="0"/>
              <a:t>. Nam </a:t>
            </a:r>
            <a:r>
              <a:rPr lang="en-US" dirty="0" err="1"/>
              <a:t>odio</a:t>
            </a:r>
            <a:r>
              <a:rPr lang="en-US" dirty="0"/>
              <a:t> </a:t>
            </a:r>
            <a:r>
              <a:rPr lang="en-US" dirty="0" err="1"/>
              <a:t>felis</a:t>
            </a:r>
            <a:r>
              <a:rPr lang="en-US" dirty="0"/>
              <a:t>, </a:t>
            </a:r>
            <a:r>
              <a:rPr lang="en-US" dirty="0" err="1"/>
              <a:t>ornare</a:t>
            </a:r>
            <a:r>
              <a:rPr lang="en-US" dirty="0"/>
              <a:t> a </a:t>
            </a:r>
            <a:r>
              <a:rPr lang="en-US" dirty="0" err="1"/>
              <a:t>efficitur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, </a:t>
            </a:r>
            <a:r>
              <a:rPr lang="en-US" dirty="0" err="1"/>
              <a:t>fringilla</a:t>
            </a:r>
            <a:r>
              <a:rPr lang="en-US" dirty="0"/>
              <a:t> et </a:t>
            </a:r>
            <a:r>
              <a:rPr lang="en-US" dirty="0" err="1"/>
              <a:t>odio</a:t>
            </a:r>
            <a:r>
              <a:rPr lang="en-US" dirty="0"/>
              <a:t>. </a:t>
            </a:r>
            <a:r>
              <a:rPr lang="en-US" dirty="0" err="1"/>
              <a:t>Phasellus</a:t>
            </a:r>
            <a:r>
              <a:rPr lang="en-US" dirty="0"/>
              <a:t> et </a:t>
            </a:r>
            <a:r>
              <a:rPr lang="en-US" dirty="0" err="1"/>
              <a:t>dapibus</a:t>
            </a:r>
            <a:r>
              <a:rPr lang="en-US" dirty="0"/>
              <a:t> quam. </a:t>
            </a:r>
            <a:r>
              <a:rPr lang="en-US" dirty="0" err="1"/>
              <a:t>Pellentesque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,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interdum</a:t>
            </a:r>
            <a:r>
              <a:rPr lang="en-US" dirty="0"/>
              <a:t> </a:t>
            </a:r>
            <a:r>
              <a:rPr lang="en-US" dirty="0" err="1"/>
              <a:t>tellus</a:t>
            </a:r>
            <a:r>
              <a:rPr lang="en-US" dirty="0"/>
              <a:t>. </a:t>
            </a:r>
            <a:r>
              <a:rPr lang="en-US" dirty="0" err="1"/>
              <a:t>Nullam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 </a:t>
            </a:r>
            <a:r>
              <a:rPr lang="en-US" dirty="0" err="1"/>
              <a:t>lectus</a:t>
            </a:r>
            <a:r>
              <a:rPr lang="en-US" dirty="0"/>
              <a:t>, </a:t>
            </a:r>
            <a:r>
              <a:rPr lang="en-US" dirty="0" err="1"/>
              <a:t>accumsan</a:t>
            </a:r>
            <a:r>
              <a:rPr lang="en-US" dirty="0"/>
              <a:t>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 </a:t>
            </a:r>
            <a:r>
              <a:rPr lang="en-US" dirty="0" err="1"/>
              <a:t>vel.Lorem</a:t>
            </a:r>
            <a:r>
              <a:rPr lang="en-US" dirty="0"/>
              <a:t>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94426" y="3541800"/>
            <a:ext cx="1928142" cy="1928143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rpinė skaidrė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6"/>
          <p:cNvSpPr>
            <a:spLocks noGrp="1"/>
          </p:cNvSpPr>
          <p:nvPr>
            <p:ph type="title" hasCustomPrompt="1"/>
          </p:nvPr>
        </p:nvSpPr>
        <p:spPr>
          <a:xfrm>
            <a:off x="1571927" y="1536540"/>
            <a:ext cx="8486473" cy="3186462"/>
          </a:xfrm>
        </p:spPr>
        <p:txBody>
          <a:bodyPr>
            <a:noAutofit/>
          </a:bodyPr>
          <a:lstStyle>
            <a:lvl1pPr>
              <a:defRPr sz="4400" b="0" i="0">
                <a:solidFill>
                  <a:srgbClr val="434244"/>
                </a:solidFill>
                <a:latin typeface="Gordita Light" charset="0"/>
                <a:ea typeface="Gordita Light" charset="0"/>
                <a:cs typeface="Gordita Light" charset="0"/>
              </a:defRPr>
            </a:lvl1pPr>
          </a:lstStyle>
          <a:p>
            <a:r>
              <a:rPr lang="en-US" dirty="0" err="1"/>
              <a:t>Mūsų</a:t>
            </a:r>
            <a:r>
              <a:rPr lang="en-US" dirty="0"/>
              <a:t> </a:t>
            </a:r>
            <a:r>
              <a:rPr lang="en-US" dirty="0" err="1"/>
              <a:t>prezentacijos</a:t>
            </a:r>
            <a:br>
              <a:rPr lang="en-US" dirty="0"/>
            </a:br>
            <a:r>
              <a:rPr lang="en-US" dirty="0" err="1"/>
              <a:t>pavadinimas,tema</a:t>
            </a:r>
            <a:r>
              <a:rPr lang="en-US" dirty="0"/>
              <a:t> </a:t>
            </a:r>
            <a:r>
              <a:rPr lang="en-US" dirty="0" err="1"/>
              <a:t>arba</a:t>
            </a:r>
            <a:r>
              <a:rPr lang="en-US" dirty="0"/>
              <a:t> </a:t>
            </a:r>
            <a:r>
              <a:rPr lang="en-US" dirty="0" err="1"/>
              <a:t>kryptis</a:t>
            </a:r>
            <a:r>
              <a:rPr lang="en-US" dirty="0"/>
              <a:t> lorem ipsum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Nuotraukų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63639" y="1020931"/>
            <a:ext cx="4997464" cy="21572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idx="16"/>
          </p:nvPr>
        </p:nvSpPr>
        <p:spPr>
          <a:xfrm>
            <a:off x="6783204" y="1020931"/>
            <a:ext cx="4997464" cy="21572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9" name="Text Placeholder 2"/>
          <p:cNvSpPr>
            <a:spLocks noGrp="1"/>
          </p:cNvSpPr>
          <p:nvPr>
            <p:ph type="body" idx="17" hasCustomPrompt="1"/>
          </p:nvPr>
        </p:nvSpPr>
        <p:spPr>
          <a:xfrm>
            <a:off x="1157466" y="3495033"/>
            <a:ext cx="5003638" cy="587475"/>
          </a:xfrm>
        </p:spPr>
        <p:txBody>
          <a:bodyPr anchor="t">
            <a:normAutofit/>
          </a:bodyPr>
          <a:lstStyle>
            <a:lvl1pPr marL="0" indent="0">
              <a:buFont typeface="+mj-lt"/>
              <a:buNone/>
              <a:defRPr sz="1600" b="0">
                <a:solidFill>
                  <a:srgbClr val="4CA877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1.  </a:t>
            </a:r>
            <a:r>
              <a:rPr lang="en-US" dirty="0" err="1"/>
              <a:t>Pavadinimas</a:t>
            </a:r>
            <a:r>
              <a:rPr lang="en-US" dirty="0"/>
              <a:t> </a:t>
            </a:r>
            <a:r>
              <a:rPr lang="en-US" dirty="0" err="1"/>
              <a:t>arba</a:t>
            </a:r>
            <a:r>
              <a:rPr lang="en-US" dirty="0"/>
              <a:t> </a:t>
            </a:r>
            <a:r>
              <a:rPr lang="en-US" dirty="0" err="1"/>
              <a:t>teiginys</a:t>
            </a:r>
            <a:endParaRPr lang="en-US" dirty="0"/>
          </a:p>
        </p:txBody>
      </p:sp>
      <p:sp>
        <p:nvSpPr>
          <p:cNvPr id="10" name="Content Placeholder 3"/>
          <p:cNvSpPr>
            <a:spLocks noGrp="1"/>
          </p:cNvSpPr>
          <p:nvPr>
            <p:ph sz="half" idx="14" hasCustomPrompt="1"/>
          </p:nvPr>
        </p:nvSpPr>
        <p:spPr>
          <a:xfrm>
            <a:off x="1157466" y="4092013"/>
            <a:ext cx="5003638" cy="1882659"/>
          </a:xfrm>
        </p:spPr>
        <p:txBody>
          <a:bodyPr anchor="t"/>
          <a:lstStyle>
            <a:lvl1pPr marL="0" indent="0">
              <a:lnSpc>
                <a:spcPct val="100000"/>
              </a:lnSpc>
              <a:buNone/>
              <a:defRPr/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auctor</a:t>
            </a:r>
            <a:r>
              <a:rPr lang="en-US" dirty="0"/>
              <a:t> </a:t>
            </a:r>
            <a:r>
              <a:rPr lang="en-US" dirty="0" err="1"/>
              <a:t>arcu</a:t>
            </a:r>
            <a:r>
              <a:rPr lang="en-US" dirty="0"/>
              <a:t>. Nam </a:t>
            </a:r>
            <a:r>
              <a:rPr lang="en-US" dirty="0" err="1"/>
              <a:t>odio</a:t>
            </a:r>
            <a:r>
              <a:rPr lang="en-US" dirty="0"/>
              <a:t> </a:t>
            </a:r>
            <a:r>
              <a:rPr lang="en-US" dirty="0" err="1"/>
              <a:t>felis</a:t>
            </a:r>
            <a:r>
              <a:rPr lang="en-US" dirty="0"/>
              <a:t>, </a:t>
            </a:r>
            <a:r>
              <a:rPr lang="en-US" dirty="0" err="1"/>
              <a:t>ornare</a:t>
            </a:r>
            <a:r>
              <a:rPr lang="en-US" dirty="0"/>
              <a:t> a </a:t>
            </a:r>
            <a:r>
              <a:rPr lang="en-US" dirty="0" err="1"/>
              <a:t>efficitur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, </a:t>
            </a:r>
            <a:r>
              <a:rPr lang="en-US" dirty="0" err="1"/>
              <a:t>fringilla</a:t>
            </a:r>
            <a:r>
              <a:rPr lang="en-US" dirty="0"/>
              <a:t> et </a:t>
            </a:r>
            <a:r>
              <a:rPr lang="en-US" dirty="0" err="1"/>
              <a:t>odio</a:t>
            </a:r>
            <a:r>
              <a:rPr lang="en-US" dirty="0"/>
              <a:t>. </a:t>
            </a:r>
            <a:r>
              <a:rPr lang="en-US" dirty="0" err="1"/>
              <a:t>Phasellus</a:t>
            </a:r>
            <a:r>
              <a:rPr lang="en-US" dirty="0"/>
              <a:t> et </a:t>
            </a:r>
            <a:r>
              <a:rPr lang="en-US" dirty="0" err="1"/>
              <a:t>dapibus</a:t>
            </a:r>
            <a:r>
              <a:rPr lang="en-US" dirty="0"/>
              <a:t> quam. </a:t>
            </a:r>
            <a:r>
              <a:rPr lang="en-US" dirty="0" err="1"/>
              <a:t>Pellentesque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,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interdum</a:t>
            </a:r>
            <a:r>
              <a:rPr lang="en-US" dirty="0"/>
              <a:t> </a:t>
            </a:r>
            <a:r>
              <a:rPr lang="en-US" dirty="0" err="1"/>
              <a:t>tellus</a:t>
            </a:r>
            <a:r>
              <a:rPr lang="en-US" dirty="0"/>
              <a:t>. </a:t>
            </a:r>
            <a:r>
              <a:rPr lang="en-US" dirty="0" err="1"/>
              <a:t>Nullam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 </a:t>
            </a:r>
            <a:r>
              <a:rPr lang="en-US" dirty="0" err="1"/>
              <a:t>lectus</a:t>
            </a:r>
            <a:r>
              <a:rPr lang="en-US" dirty="0"/>
              <a:t>, </a:t>
            </a:r>
            <a:r>
              <a:rPr lang="en-US" dirty="0" err="1"/>
              <a:t>accumsan</a:t>
            </a:r>
            <a:r>
              <a:rPr lang="en-US" dirty="0"/>
              <a:t>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 </a:t>
            </a:r>
            <a:r>
              <a:rPr lang="en-US" dirty="0" err="1"/>
              <a:t>vel.Lorem</a:t>
            </a:r>
            <a:r>
              <a:rPr lang="en-US" dirty="0"/>
              <a:t>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auctor</a:t>
            </a:r>
            <a:r>
              <a:rPr lang="en-US" dirty="0"/>
              <a:t> </a:t>
            </a:r>
            <a:r>
              <a:rPr lang="en-US" dirty="0" err="1"/>
              <a:t>arcu</a:t>
            </a:r>
            <a:r>
              <a:rPr lang="en-US" dirty="0"/>
              <a:t>. Nam </a:t>
            </a:r>
            <a:r>
              <a:rPr lang="en-US" dirty="0" err="1"/>
              <a:t>odio</a:t>
            </a:r>
            <a:r>
              <a:rPr lang="en-US" dirty="0"/>
              <a:t> </a:t>
            </a:r>
            <a:r>
              <a:rPr lang="en-US" dirty="0" err="1"/>
              <a:t>felis</a:t>
            </a:r>
            <a:r>
              <a:rPr lang="en-US" dirty="0"/>
              <a:t>, </a:t>
            </a:r>
            <a:r>
              <a:rPr lang="en-US" dirty="0" err="1"/>
              <a:t>ornare</a:t>
            </a:r>
            <a:r>
              <a:rPr lang="en-US" dirty="0"/>
              <a:t> a </a:t>
            </a:r>
            <a:r>
              <a:rPr lang="en-US" dirty="0" err="1"/>
              <a:t>efficitur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, </a:t>
            </a:r>
            <a:r>
              <a:rPr lang="en-US" dirty="0" err="1"/>
              <a:t>fringilla</a:t>
            </a:r>
            <a:r>
              <a:rPr lang="en-US" dirty="0"/>
              <a:t> et </a:t>
            </a:r>
            <a:r>
              <a:rPr lang="en-US" dirty="0" err="1"/>
              <a:t>odio</a:t>
            </a:r>
            <a:r>
              <a:rPr lang="en-US" dirty="0"/>
              <a:t>. </a:t>
            </a:r>
            <a:r>
              <a:rPr lang="en-US" dirty="0" err="1"/>
              <a:t>Phasellus</a:t>
            </a:r>
            <a:r>
              <a:rPr lang="en-US" dirty="0"/>
              <a:t> et </a:t>
            </a:r>
            <a:r>
              <a:rPr lang="en-US" dirty="0" err="1"/>
              <a:t>dapibus</a:t>
            </a:r>
            <a:r>
              <a:rPr lang="en-US" dirty="0"/>
              <a:t> quam. </a:t>
            </a:r>
            <a:r>
              <a:rPr lang="en-US" dirty="0" err="1"/>
              <a:t>Pellentesque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,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interdum</a:t>
            </a:r>
            <a:r>
              <a:rPr lang="en-US" dirty="0"/>
              <a:t> </a:t>
            </a:r>
            <a:r>
              <a:rPr lang="en-US" dirty="0" err="1"/>
              <a:t>tellus</a:t>
            </a:r>
            <a:r>
              <a:rPr lang="en-US" dirty="0"/>
              <a:t>. </a:t>
            </a:r>
            <a:r>
              <a:rPr lang="en-US" dirty="0" err="1"/>
              <a:t>Nullam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 </a:t>
            </a:r>
            <a:r>
              <a:rPr lang="en-US" dirty="0" err="1"/>
              <a:t>lectus</a:t>
            </a:r>
            <a:r>
              <a:rPr lang="en-US" dirty="0"/>
              <a:t>, </a:t>
            </a:r>
            <a:r>
              <a:rPr lang="en-US" dirty="0" err="1"/>
              <a:t>accumsan</a:t>
            </a:r>
            <a:r>
              <a:rPr lang="en-US" dirty="0"/>
              <a:t>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 vel.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auctor</a:t>
            </a:r>
            <a:r>
              <a:rPr lang="en-US" dirty="0"/>
              <a:t> </a:t>
            </a:r>
            <a:r>
              <a:rPr lang="en-US" dirty="0" err="1"/>
              <a:t>arcu</a:t>
            </a:r>
            <a:r>
              <a:rPr lang="en-US" dirty="0"/>
              <a:t>. Nam </a:t>
            </a:r>
            <a:r>
              <a:rPr lang="en-US" dirty="0" err="1"/>
              <a:t>odio</a:t>
            </a:r>
            <a:r>
              <a:rPr lang="en-US" dirty="0"/>
              <a:t> </a:t>
            </a:r>
            <a:r>
              <a:rPr lang="en-US" dirty="0" err="1"/>
              <a:t>felis</a:t>
            </a:r>
            <a:r>
              <a:rPr lang="en-US" dirty="0"/>
              <a:t>, </a:t>
            </a:r>
            <a:r>
              <a:rPr lang="en-US" dirty="0" err="1"/>
              <a:t>ornare</a:t>
            </a:r>
            <a:r>
              <a:rPr lang="en-US" dirty="0"/>
              <a:t> a </a:t>
            </a:r>
            <a:r>
              <a:rPr lang="en-US" dirty="0" err="1"/>
              <a:t>efficitur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, </a:t>
            </a:r>
            <a:r>
              <a:rPr lang="en-US" dirty="0" err="1"/>
              <a:t>fringilla</a:t>
            </a:r>
            <a:r>
              <a:rPr lang="en-US" dirty="0"/>
              <a:t> et </a:t>
            </a:r>
            <a:r>
              <a:rPr lang="en-US" dirty="0" err="1"/>
              <a:t>odio</a:t>
            </a:r>
            <a:r>
              <a:rPr lang="en-US" dirty="0"/>
              <a:t>. </a:t>
            </a:r>
            <a:r>
              <a:rPr lang="en-US" dirty="0" err="1"/>
              <a:t>Phasellus</a:t>
            </a:r>
            <a:r>
              <a:rPr lang="en-US" dirty="0"/>
              <a:t> et </a:t>
            </a:r>
            <a:r>
              <a:rPr lang="en-US" dirty="0" err="1"/>
              <a:t>dapibus</a:t>
            </a:r>
            <a:r>
              <a:rPr lang="en-US" dirty="0"/>
              <a:t> quam.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idx="18" hasCustomPrompt="1"/>
          </p:nvPr>
        </p:nvSpPr>
        <p:spPr>
          <a:xfrm>
            <a:off x="6777030" y="3495033"/>
            <a:ext cx="5003638" cy="587475"/>
          </a:xfrm>
        </p:spPr>
        <p:txBody>
          <a:bodyPr anchor="t">
            <a:normAutofit/>
          </a:bodyPr>
          <a:lstStyle>
            <a:lvl1pPr marL="0" indent="0">
              <a:buFont typeface="+mj-lt"/>
              <a:buNone/>
              <a:defRPr sz="1600" b="0">
                <a:solidFill>
                  <a:srgbClr val="4CA877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2.  </a:t>
            </a:r>
            <a:r>
              <a:rPr lang="en-US" dirty="0" err="1"/>
              <a:t>Pavadinimas</a:t>
            </a:r>
            <a:r>
              <a:rPr lang="en-US" dirty="0"/>
              <a:t> </a:t>
            </a:r>
            <a:r>
              <a:rPr lang="en-US" dirty="0" err="1"/>
              <a:t>arba</a:t>
            </a:r>
            <a:r>
              <a:rPr lang="en-US" dirty="0"/>
              <a:t> </a:t>
            </a:r>
            <a:r>
              <a:rPr lang="en-US" dirty="0" err="1"/>
              <a:t>teiginys</a:t>
            </a:r>
            <a:endParaRPr lang="en-US" dirty="0"/>
          </a:p>
        </p:txBody>
      </p:sp>
      <p:sp>
        <p:nvSpPr>
          <p:cNvPr id="12" name="Content Placeholder 3"/>
          <p:cNvSpPr>
            <a:spLocks noGrp="1"/>
          </p:cNvSpPr>
          <p:nvPr>
            <p:ph sz="half" idx="19" hasCustomPrompt="1"/>
          </p:nvPr>
        </p:nvSpPr>
        <p:spPr>
          <a:xfrm>
            <a:off x="6777030" y="4092013"/>
            <a:ext cx="5003638" cy="1882659"/>
          </a:xfrm>
        </p:spPr>
        <p:txBody>
          <a:bodyPr anchor="t"/>
          <a:lstStyle>
            <a:lvl1pPr marL="0" indent="0">
              <a:lnSpc>
                <a:spcPct val="100000"/>
              </a:lnSpc>
              <a:buNone/>
              <a:defRPr/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auctor</a:t>
            </a:r>
            <a:r>
              <a:rPr lang="en-US" dirty="0"/>
              <a:t> </a:t>
            </a:r>
            <a:r>
              <a:rPr lang="en-US" dirty="0" err="1"/>
              <a:t>arcu</a:t>
            </a:r>
            <a:r>
              <a:rPr lang="en-US" dirty="0"/>
              <a:t>. Nam </a:t>
            </a:r>
            <a:r>
              <a:rPr lang="en-US" dirty="0" err="1"/>
              <a:t>odio</a:t>
            </a:r>
            <a:r>
              <a:rPr lang="en-US" dirty="0"/>
              <a:t> </a:t>
            </a:r>
            <a:r>
              <a:rPr lang="en-US" dirty="0" err="1"/>
              <a:t>felis</a:t>
            </a:r>
            <a:r>
              <a:rPr lang="en-US" dirty="0"/>
              <a:t>, </a:t>
            </a:r>
            <a:r>
              <a:rPr lang="en-US" dirty="0" err="1"/>
              <a:t>ornare</a:t>
            </a:r>
            <a:r>
              <a:rPr lang="en-US" dirty="0"/>
              <a:t> a </a:t>
            </a:r>
            <a:r>
              <a:rPr lang="en-US" dirty="0" err="1"/>
              <a:t>efficitur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, </a:t>
            </a:r>
            <a:r>
              <a:rPr lang="en-US" dirty="0" err="1"/>
              <a:t>fringilla</a:t>
            </a:r>
            <a:r>
              <a:rPr lang="en-US" dirty="0"/>
              <a:t> et </a:t>
            </a:r>
            <a:r>
              <a:rPr lang="en-US" dirty="0" err="1"/>
              <a:t>odio</a:t>
            </a:r>
            <a:r>
              <a:rPr lang="en-US" dirty="0"/>
              <a:t>. </a:t>
            </a:r>
            <a:r>
              <a:rPr lang="en-US" dirty="0" err="1"/>
              <a:t>Phasellus</a:t>
            </a:r>
            <a:r>
              <a:rPr lang="en-US" dirty="0"/>
              <a:t> et </a:t>
            </a:r>
            <a:r>
              <a:rPr lang="en-US" dirty="0" err="1"/>
              <a:t>dapibus</a:t>
            </a:r>
            <a:r>
              <a:rPr lang="en-US" dirty="0"/>
              <a:t> quam. </a:t>
            </a:r>
            <a:r>
              <a:rPr lang="en-US" dirty="0" err="1"/>
              <a:t>Pellentesque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,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interdum</a:t>
            </a:r>
            <a:r>
              <a:rPr lang="en-US" dirty="0"/>
              <a:t> </a:t>
            </a:r>
            <a:r>
              <a:rPr lang="en-US" dirty="0" err="1"/>
              <a:t>tellus</a:t>
            </a:r>
            <a:r>
              <a:rPr lang="en-US" dirty="0"/>
              <a:t>. </a:t>
            </a:r>
            <a:r>
              <a:rPr lang="en-US" dirty="0" err="1"/>
              <a:t>Nullam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 </a:t>
            </a:r>
            <a:r>
              <a:rPr lang="en-US" dirty="0" err="1"/>
              <a:t>lectus</a:t>
            </a:r>
            <a:r>
              <a:rPr lang="en-US" dirty="0"/>
              <a:t>, </a:t>
            </a:r>
            <a:r>
              <a:rPr lang="en-US" dirty="0" err="1"/>
              <a:t>accumsan</a:t>
            </a:r>
            <a:r>
              <a:rPr lang="en-US" dirty="0"/>
              <a:t>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 </a:t>
            </a:r>
            <a:r>
              <a:rPr lang="en-US" dirty="0" err="1"/>
              <a:t>vel.Lorem</a:t>
            </a:r>
            <a:r>
              <a:rPr lang="en-US" dirty="0"/>
              <a:t>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auctor</a:t>
            </a:r>
            <a:r>
              <a:rPr lang="en-US" dirty="0"/>
              <a:t> </a:t>
            </a:r>
            <a:r>
              <a:rPr lang="en-US" dirty="0" err="1"/>
              <a:t>arcu</a:t>
            </a:r>
            <a:r>
              <a:rPr lang="en-US" dirty="0"/>
              <a:t>. Nam </a:t>
            </a:r>
            <a:r>
              <a:rPr lang="en-US" dirty="0" err="1"/>
              <a:t>odio</a:t>
            </a:r>
            <a:r>
              <a:rPr lang="en-US" dirty="0"/>
              <a:t> </a:t>
            </a:r>
            <a:r>
              <a:rPr lang="en-US" dirty="0" err="1"/>
              <a:t>felis</a:t>
            </a:r>
            <a:r>
              <a:rPr lang="en-US" dirty="0"/>
              <a:t>, </a:t>
            </a:r>
            <a:r>
              <a:rPr lang="en-US" dirty="0" err="1"/>
              <a:t>ornare</a:t>
            </a:r>
            <a:r>
              <a:rPr lang="en-US" dirty="0"/>
              <a:t> a </a:t>
            </a:r>
            <a:r>
              <a:rPr lang="en-US" dirty="0" err="1"/>
              <a:t>efficitur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, </a:t>
            </a:r>
            <a:r>
              <a:rPr lang="en-US" dirty="0" err="1"/>
              <a:t>fringilla</a:t>
            </a:r>
            <a:r>
              <a:rPr lang="en-US" dirty="0"/>
              <a:t> et </a:t>
            </a:r>
            <a:r>
              <a:rPr lang="en-US" dirty="0" err="1"/>
              <a:t>odio</a:t>
            </a:r>
            <a:r>
              <a:rPr lang="en-US" dirty="0"/>
              <a:t>. </a:t>
            </a:r>
            <a:r>
              <a:rPr lang="en-US" dirty="0" err="1"/>
              <a:t>Phasellus</a:t>
            </a:r>
            <a:r>
              <a:rPr lang="en-US" dirty="0"/>
              <a:t> et </a:t>
            </a:r>
            <a:r>
              <a:rPr lang="en-US" dirty="0" err="1"/>
              <a:t>dapibus</a:t>
            </a:r>
            <a:r>
              <a:rPr lang="en-US" dirty="0"/>
              <a:t> quam. </a:t>
            </a:r>
            <a:r>
              <a:rPr lang="en-US" dirty="0" err="1"/>
              <a:t>Pellentesque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,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interdum</a:t>
            </a:r>
            <a:r>
              <a:rPr lang="en-US" dirty="0"/>
              <a:t> </a:t>
            </a:r>
            <a:r>
              <a:rPr lang="en-US" dirty="0" err="1"/>
              <a:t>tellus</a:t>
            </a:r>
            <a:r>
              <a:rPr lang="en-US" dirty="0"/>
              <a:t>. </a:t>
            </a:r>
            <a:r>
              <a:rPr lang="en-US" dirty="0" err="1"/>
              <a:t>Nullam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 </a:t>
            </a:r>
            <a:r>
              <a:rPr lang="en-US" dirty="0" err="1"/>
              <a:t>lectus</a:t>
            </a:r>
            <a:r>
              <a:rPr lang="en-US" dirty="0"/>
              <a:t>, </a:t>
            </a:r>
            <a:r>
              <a:rPr lang="en-US" dirty="0" err="1"/>
              <a:t>accumsan</a:t>
            </a:r>
            <a:r>
              <a:rPr lang="en-US" dirty="0"/>
              <a:t>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 vel.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auctor</a:t>
            </a:r>
            <a:r>
              <a:rPr lang="en-US" dirty="0"/>
              <a:t> </a:t>
            </a:r>
            <a:r>
              <a:rPr lang="en-US" dirty="0" err="1"/>
              <a:t>arcu</a:t>
            </a:r>
            <a:r>
              <a:rPr lang="en-US" dirty="0"/>
              <a:t>. Nam </a:t>
            </a:r>
            <a:r>
              <a:rPr lang="en-US" dirty="0" err="1"/>
              <a:t>odio</a:t>
            </a:r>
            <a:r>
              <a:rPr lang="en-US" dirty="0"/>
              <a:t> </a:t>
            </a:r>
            <a:r>
              <a:rPr lang="en-US" dirty="0" err="1"/>
              <a:t>felis</a:t>
            </a:r>
            <a:r>
              <a:rPr lang="en-US" dirty="0"/>
              <a:t>, </a:t>
            </a:r>
            <a:r>
              <a:rPr lang="en-US" dirty="0" err="1"/>
              <a:t>ornare</a:t>
            </a:r>
            <a:r>
              <a:rPr lang="en-US" dirty="0"/>
              <a:t> a </a:t>
            </a:r>
            <a:r>
              <a:rPr lang="en-US" dirty="0" err="1"/>
              <a:t>efficitur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, </a:t>
            </a:r>
            <a:r>
              <a:rPr lang="en-US" dirty="0" err="1"/>
              <a:t>fringilla</a:t>
            </a:r>
            <a:r>
              <a:rPr lang="en-US" dirty="0"/>
              <a:t> et </a:t>
            </a:r>
            <a:r>
              <a:rPr lang="en-US" dirty="0" err="1"/>
              <a:t>odio</a:t>
            </a:r>
            <a:r>
              <a:rPr lang="en-US" dirty="0"/>
              <a:t>. </a:t>
            </a:r>
            <a:r>
              <a:rPr lang="en-US" dirty="0" err="1"/>
              <a:t>Phasellus</a:t>
            </a:r>
            <a:r>
              <a:rPr lang="en-US" dirty="0"/>
              <a:t> et </a:t>
            </a:r>
            <a:r>
              <a:rPr lang="en-US" dirty="0" err="1"/>
              <a:t>dapibus</a:t>
            </a:r>
            <a:r>
              <a:rPr lang="en-US" dirty="0"/>
              <a:t> quam.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57465" y="995424"/>
            <a:ext cx="10632081" cy="92675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7466" y="2326511"/>
            <a:ext cx="10632080" cy="38504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149" y="379203"/>
            <a:ext cx="359779" cy="637789"/>
          </a:xfrm>
          <a:prstGeom prst="rect">
            <a:avLst/>
          </a:prstGeom>
        </p:spPr>
      </p:pic>
      <p:sp>
        <p:nvSpPr>
          <p:cNvPr id="9" name="Footer Placeholder 4"/>
          <p:cNvSpPr txBox="1">
            <a:spLocks/>
          </p:cNvSpPr>
          <p:nvPr userDrawn="1"/>
        </p:nvSpPr>
        <p:spPr>
          <a:xfrm>
            <a:off x="7765646" y="361078"/>
            <a:ext cx="4114800" cy="432182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rgbClr val="434244"/>
                </a:solidFill>
                <a:latin typeface="Gordita" charset="0"/>
                <a:ea typeface="Gordita" charset="0"/>
                <a:cs typeface="Gordita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900" dirty="0" err="1"/>
              <a:t>Užimtumo</a:t>
            </a:r>
            <a:r>
              <a:rPr lang="en-US" sz="900" dirty="0"/>
              <a:t> </a:t>
            </a:r>
            <a:r>
              <a:rPr lang="en-US" sz="900" dirty="0" err="1"/>
              <a:t>tarnyba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463705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9" r:id="rId2"/>
    <p:sldLayoutId id="2147483650" r:id="rId3"/>
    <p:sldLayoutId id="2147483662" r:id="rId4"/>
    <p:sldLayoutId id="2147483661" r:id="rId5"/>
    <p:sldLayoutId id="2147483657" r:id="rId6"/>
    <p:sldLayoutId id="2147483663" r:id="rId7"/>
    <p:sldLayoutId id="2147483658" r:id="rId8"/>
    <p:sldLayoutId id="2147483664" r:id="rId9"/>
    <p:sldLayoutId id="2147483666" r:id="rId10"/>
    <p:sldLayoutId id="2147483660" r:id="rId11"/>
    <p:sldLayoutId id="2147483655" r:id="rId12"/>
    <p:sldLayoutId id="2147483667" r:id="rId13"/>
    <p:sldLayoutId id="2147483669" r:id="rId14"/>
    <p:sldLayoutId id="2147483670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>
          <a:solidFill>
            <a:srgbClr val="09AB56"/>
          </a:solidFill>
          <a:latin typeface="Gordita" charset="0"/>
          <a:ea typeface="Gordita" charset="0"/>
          <a:cs typeface="Gordita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ppleSymbols" charset="0"/>
        <a:buChar char="⏤"/>
        <a:defRPr sz="1100" kern="1200">
          <a:solidFill>
            <a:srgbClr val="434244"/>
          </a:solidFill>
          <a:latin typeface="Gordita" charset="0"/>
          <a:ea typeface="Gordita" charset="0"/>
          <a:cs typeface="Gordita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ppleSymbols" charset="0"/>
        <a:buChar char="⏤"/>
        <a:defRPr sz="1100" kern="1200">
          <a:solidFill>
            <a:srgbClr val="434244"/>
          </a:solidFill>
          <a:latin typeface="Gordita" charset="0"/>
          <a:ea typeface="Gordita" charset="0"/>
          <a:cs typeface="Gordita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ppleSymbols" charset="0"/>
        <a:buChar char="⏤"/>
        <a:defRPr sz="1100" kern="1200">
          <a:solidFill>
            <a:srgbClr val="434244"/>
          </a:solidFill>
          <a:latin typeface="Gordita" charset="0"/>
          <a:ea typeface="Gordita" charset="0"/>
          <a:cs typeface="Gordita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ppleSymbols" charset="0"/>
        <a:buChar char="⏤"/>
        <a:defRPr sz="1100" kern="1200">
          <a:solidFill>
            <a:srgbClr val="434244"/>
          </a:solidFill>
          <a:latin typeface="Gordita" charset="0"/>
          <a:ea typeface="Gordita" charset="0"/>
          <a:cs typeface="Gordita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ppleSymbols" charset="0"/>
        <a:buChar char="⏤"/>
        <a:defRPr sz="1100" kern="1200">
          <a:solidFill>
            <a:srgbClr val="434244"/>
          </a:solidFill>
          <a:latin typeface="Gordita" charset="0"/>
          <a:ea typeface="Gordita" charset="0"/>
          <a:cs typeface="Gordita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088" userDrawn="1">
          <p15:clr>
            <a:srgbClr val="F26B43"/>
          </p15:clr>
        </p15:guide>
        <p15:guide id="2" pos="744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9;p24">
            <a:extLst>
              <a:ext uri="{FF2B5EF4-FFF2-40B4-BE49-F238E27FC236}">
                <a16:creationId xmlns:a16="http://schemas.microsoft.com/office/drawing/2014/main" id="{AA8DAF67-BF72-5840-99F3-A13ACC2F2C3A}"/>
              </a:ext>
            </a:extLst>
          </p:cNvPr>
          <p:cNvSpPr txBox="1">
            <a:spLocks/>
          </p:cNvSpPr>
          <p:nvPr/>
        </p:nvSpPr>
        <p:spPr>
          <a:xfrm>
            <a:off x="2751325" y="990448"/>
            <a:ext cx="6413673" cy="2935166"/>
          </a:xfrm>
          <a:prstGeom prst="rect">
            <a:avLst/>
          </a:prstGeom>
        </p:spPr>
        <p:txBody>
          <a:bodyPr spcFirstLastPara="1" vert="horz" wrap="square" lIns="0" tIns="0" rIns="0" bIns="0" rtlCol="0" anchor="b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t-LT" sz="4400" dirty="0">
                <a:latin typeface="Arial" panose="020B0604020202020204" pitchFamily="34" charset="0"/>
                <a:cs typeface="Arial" panose="020B0604020202020204" pitchFamily="34" charset="0"/>
              </a:rPr>
              <a:t>Užimtumo didinimo programų pristatymas ir svarstymas</a:t>
            </a:r>
            <a:endParaRPr lang="en-GB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Google Shape;130;p24">
            <a:extLst>
              <a:ext uri="{FF2B5EF4-FFF2-40B4-BE49-F238E27FC236}">
                <a16:creationId xmlns:a16="http://schemas.microsoft.com/office/drawing/2014/main" id="{6B74156E-534A-5F4D-AF41-4CC6B65DF249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4038927" y="5120607"/>
            <a:ext cx="4114146" cy="1415868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/>
            <a:r>
              <a:rPr lang="en-US" sz="2000" dirty="0">
                <a:solidFill>
                  <a:srgbClr val="4545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t-LT" sz="2000" dirty="0">
                <a:latin typeface="Arial" panose="020B0604020202020204" pitchFamily="34" charset="0"/>
                <a:cs typeface="Arial" panose="020B0604020202020204" pitchFamily="34" charset="0"/>
              </a:rPr>
              <a:t>Juratė Stankevičienė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/ </a:t>
            </a:r>
            <a:r>
              <a:rPr lang="lt-LT" sz="2000" dirty="0">
                <a:latin typeface="Arial" panose="020B0604020202020204" pitchFamily="34" charset="0"/>
                <a:cs typeface="Arial" panose="020B0604020202020204" pitchFamily="34" charset="0"/>
              </a:rPr>
              <a:t>Planavimo ir monitoringo skyriaus vedėja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26B6FC1-57E9-B441-918F-715BD71625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01201" y="378573"/>
            <a:ext cx="2010463" cy="794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71029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avadinimas 1">
            <a:extLst>
              <a:ext uri="{FF2B5EF4-FFF2-40B4-BE49-F238E27FC236}">
                <a16:creationId xmlns:a16="http://schemas.microsoft.com/office/drawing/2014/main" id="{38AC059E-E5E6-44B9-BFA9-C184A4CB72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9855" y="963665"/>
            <a:ext cx="9689595" cy="1026692"/>
          </a:xfrm>
        </p:spPr>
        <p:txBody>
          <a:bodyPr>
            <a:normAutofit fontScale="90000"/>
          </a:bodyPr>
          <a:lstStyle/>
          <a:p>
            <a:pPr algn="ctr"/>
            <a:r>
              <a:rPr lang="lt-LT" sz="4000" dirty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2021</a:t>
            </a:r>
            <a:r>
              <a:rPr lang="lt-LT" sz="2800" dirty="0">
                <a:latin typeface="Gordita Light" pitchFamily="50" charset="-70"/>
                <a:cs typeface="Gordita Light" pitchFamily="50" charset="-70"/>
              </a:rPr>
              <a:t> </a:t>
            </a:r>
            <a:r>
              <a:rPr lang="lt-LT" sz="4000" dirty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metams savivaldybėms teiktos bendrosios rekomendacijos</a:t>
            </a:r>
          </a:p>
        </p:txBody>
      </p:sp>
      <p:sp>
        <p:nvSpPr>
          <p:cNvPr id="12" name="Stačiakampis 11">
            <a:extLst>
              <a:ext uri="{FF2B5EF4-FFF2-40B4-BE49-F238E27FC236}">
                <a16:creationId xmlns:a16="http://schemas.microsoft.com/office/drawing/2014/main" id="{2DC39E00-3D88-41A8-9177-2E7EC87DB148}"/>
              </a:ext>
            </a:extLst>
          </p:cNvPr>
          <p:cNvSpPr/>
          <p:nvPr/>
        </p:nvSpPr>
        <p:spPr>
          <a:xfrm>
            <a:off x="1279286" y="2588101"/>
            <a:ext cx="10818448" cy="29084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sz="1500" dirty="0">
                <a:latin typeface="Arial" panose="020B0604020202020204" pitchFamily="34" charset="0"/>
                <a:cs typeface="Arial" panose="020B0604020202020204" pitchFamily="34" charset="0"/>
              </a:rPr>
              <a:t>• Plėtoti bendradarbiavimą tarp savivaldybės ir Užimtumo tarnybos.</a:t>
            </a:r>
          </a:p>
          <a:p>
            <a:endParaRPr lang="lt-LT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lt-LT" sz="1500" dirty="0">
                <a:latin typeface="Arial" panose="020B0604020202020204" pitchFamily="34" charset="0"/>
                <a:cs typeface="Arial" panose="020B0604020202020204" pitchFamily="34" charset="0"/>
              </a:rPr>
              <a:t>• Organizuoti bei teikti individualias paslaugas darbo ieškantiems asmenims, siekiant išspręsti  veiksnius trukdančius asmeniui integruotis į darbo rinką, gerąja patirtimi dalintis tarp savivaldybių. </a:t>
            </a:r>
          </a:p>
          <a:p>
            <a:endParaRPr lang="lt-LT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lt-LT" sz="1500" dirty="0">
                <a:latin typeface="Arial" panose="020B0604020202020204" pitchFamily="34" charset="0"/>
                <a:cs typeface="Arial" panose="020B0604020202020204" pitchFamily="34" charset="0"/>
              </a:rPr>
              <a:t>• Ženkliai mažinti terminuotų darbų, kaip neefektyvios užimtumo priemonės, apimtis.</a:t>
            </a:r>
          </a:p>
          <a:p>
            <a:endParaRPr lang="lt-LT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lt-LT" sz="1500" dirty="0">
                <a:latin typeface="Arial" panose="020B0604020202020204" pitchFamily="34" charset="0"/>
                <a:cs typeface="Arial" panose="020B0604020202020204" pitchFamily="34" charset="0"/>
              </a:rPr>
              <a:t>• Plėtoti kelių savivaldybių bendradarbiavimą finansuojant paslaugas užimtumo programos dalyviams.</a:t>
            </a:r>
          </a:p>
          <a:p>
            <a:endParaRPr lang="lt-LT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lt-LT" sz="1500" dirty="0">
                <a:latin typeface="Arial" panose="020B0604020202020204" pitchFamily="34" charset="0"/>
                <a:cs typeface="Arial" panose="020B0604020202020204" pitchFamily="34" charset="0"/>
              </a:rPr>
              <a:t>• Didinti nemokamų teisinių paslaugų apimtis darbo ieškantiems asmenims, kai nepakanka Valstybės garantuojamos teisinės pagalbos.</a:t>
            </a:r>
          </a:p>
          <a:p>
            <a:endParaRPr lang="lt-LT" b="1" dirty="0">
              <a:latin typeface="Gordita Light" charset="-70"/>
              <a:cs typeface="Gordita Light" charset="-70"/>
            </a:endParaRPr>
          </a:p>
        </p:txBody>
      </p:sp>
      <p:sp>
        <p:nvSpPr>
          <p:cNvPr id="6" name="Google Shape;128;p24">
            <a:extLst>
              <a:ext uri="{FF2B5EF4-FFF2-40B4-BE49-F238E27FC236}">
                <a16:creationId xmlns:a16="http://schemas.microsoft.com/office/drawing/2014/main" id="{9501BFDF-7FAB-417E-8F51-AD30D29BC0E1}"/>
              </a:ext>
            </a:extLst>
          </p:cNvPr>
          <p:cNvSpPr/>
          <p:nvPr/>
        </p:nvSpPr>
        <p:spPr>
          <a:xfrm>
            <a:off x="1494421" y="874986"/>
            <a:ext cx="10818448" cy="1206062"/>
          </a:xfrm>
          <a:prstGeom prst="rect">
            <a:avLst/>
          </a:prstGeom>
          <a:noFill/>
          <a:ln w="31750" cap="flat" cmpd="sng">
            <a:solidFill>
              <a:srgbClr val="13AF7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8200" tIns="48200" rIns="48200" bIns="482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13AF7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51959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avadinimas 26">
            <a:extLst>
              <a:ext uri="{FF2B5EF4-FFF2-40B4-BE49-F238E27FC236}">
                <a16:creationId xmlns:a16="http://schemas.microsoft.com/office/drawing/2014/main" id="{8B992286-3327-456A-8B26-274E3DA5E3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2903" y="803803"/>
            <a:ext cx="10063066" cy="1169042"/>
          </a:xfrm>
        </p:spPr>
        <p:txBody>
          <a:bodyPr>
            <a:normAutofit/>
          </a:bodyPr>
          <a:lstStyle/>
          <a:p>
            <a:r>
              <a:rPr lang="lt-LT" sz="3600" dirty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Savivaldybės, kurios atsižvelgė į pateiktas bendrąsias ir specialiąsias rekomendacijas</a:t>
            </a:r>
          </a:p>
        </p:txBody>
      </p:sp>
      <p:sp>
        <p:nvSpPr>
          <p:cNvPr id="28" name="Teksto vietos rezervavimo ženklas 27">
            <a:extLst>
              <a:ext uri="{FF2B5EF4-FFF2-40B4-BE49-F238E27FC236}">
                <a16:creationId xmlns:a16="http://schemas.microsoft.com/office/drawing/2014/main" id="{08ED42E0-062C-479A-954F-19DCE392F8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95869" y="2547025"/>
            <a:ext cx="10757038" cy="881975"/>
          </a:xfrm>
        </p:spPr>
        <p:txBody>
          <a:bodyPr>
            <a:noAutofit/>
          </a:bodyPr>
          <a:lstStyle/>
          <a:p>
            <a:r>
              <a:rPr lang="lt-LT" sz="15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Akmenės r., Alytaus m., Klaipėdos m., Pakruojo r., Rietavo, Tauragės r., Telšių raj., Ukmergės r., Vilniaus m. savivaldybės:</a:t>
            </a:r>
          </a:p>
        </p:txBody>
      </p:sp>
      <p:sp>
        <p:nvSpPr>
          <p:cNvPr id="29" name="Turinio vietos rezervavimo ženklas 28">
            <a:extLst>
              <a:ext uri="{FF2B5EF4-FFF2-40B4-BE49-F238E27FC236}">
                <a16:creationId xmlns:a16="http://schemas.microsoft.com/office/drawing/2014/main" id="{D1CF1FB5-49C7-4F76-AD54-AA11C462C5E0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858931" y="2948950"/>
            <a:ext cx="10847294" cy="2923783"/>
          </a:xfrm>
        </p:spPr>
        <p:txBody>
          <a:bodyPr>
            <a:noAutofit/>
          </a:bodyPr>
          <a:lstStyle/>
          <a:p>
            <a:r>
              <a:rPr lang="lt-LT" sz="1500" b="1" dirty="0"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  <a:r>
              <a:rPr lang="lt-LT" sz="2000" b="1" dirty="0">
                <a:latin typeface="Gordita Light" charset="-70"/>
                <a:cs typeface="Gordita Light" charset="-70"/>
              </a:rPr>
              <a:t> </a:t>
            </a:r>
            <a:r>
              <a:rPr lang="lt-LT" sz="15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kvalifikuoti</a:t>
            </a:r>
            <a:r>
              <a:rPr lang="lt-LT" sz="15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t-LT" sz="15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darbai</a:t>
            </a:r>
          </a:p>
          <a:p>
            <a:r>
              <a:rPr lang="lt-LT" sz="15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• ilgalaikio pobūdžio darbai</a:t>
            </a:r>
          </a:p>
          <a:p>
            <a:r>
              <a:rPr lang="lt-LT" sz="15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• socialinę atskirtį patiriančių asmenų integracijos į darbo rinką projektai</a:t>
            </a:r>
          </a:p>
          <a:p>
            <a:r>
              <a:rPr lang="lt-LT" sz="15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• paslaugos, padedančios asmenims grįžti / integruotis į darbo rinką (sveikatos, atvejo vadybininko, pavėžėjimo paslaugos, lydimoji pagalba).</a:t>
            </a:r>
          </a:p>
          <a:p>
            <a:r>
              <a:rPr lang="lt-LT" sz="15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• socialinių darbinių įgūdžių formavimas</a:t>
            </a:r>
          </a:p>
          <a:p>
            <a:endParaRPr lang="lt-LT" sz="1600" b="1" dirty="0">
              <a:latin typeface="Gordita Light" charset="-70"/>
              <a:cs typeface="Gordita Light" charset="-70"/>
            </a:endParaRPr>
          </a:p>
        </p:txBody>
      </p:sp>
      <p:sp>
        <p:nvSpPr>
          <p:cNvPr id="10" name="Teksto vietos rezervavimo ženklas 27">
            <a:extLst>
              <a:ext uri="{FF2B5EF4-FFF2-40B4-BE49-F238E27FC236}">
                <a16:creationId xmlns:a16="http://schemas.microsoft.com/office/drawing/2014/main" id="{750F0C9A-20B2-4A2D-80AF-EC3C226C0972}"/>
              </a:ext>
            </a:extLst>
          </p:cNvPr>
          <p:cNvSpPr txBox="1">
            <a:spLocks/>
          </p:cNvSpPr>
          <p:nvPr/>
        </p:nvSpPr>
        <p:spPr>
          <a:xfrm>
            <a:off x="46989" y="4410842"/>
            <a:ext cx="10757038" cy="35847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+mj-lt"/>
              <a:buNone/>
              <a:defRPr sz="1600" b="0" kern="1200">
                <a:solidFill>
                  <a:srgbClr val="4CA877"/>
                </a:solidFill>
                <a:latin typeface="Gordita" charset="0"/>
                <a:ea typeface="Gordita" charset="0"/>
                <a:cs typeface="Gordita" charset="0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ppleSymbols" charset="0"/>
              <a:buNone/>
              <a:defRPr sz="2000" b="1" kern="1200">
                <a:solidFill>
                  <a:srgbClr val="434244"/>
                </a:solidFill>
                <a:latin typeface="Gordita" charset="0"/>
                <a:ea typeface="Gordita" charset="0"/>
                <a:cs typeface="Gordita" charset="0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ppleSymbols" charset="0"/>
              <a:buNone/>
              <a:defRPr sz="1800" b="1" kern="1200">
                <a:solidFill>
                  <a:srgbClr val="434244"/>
                </a:solidFill>
                <a:latin typeface="Gordita" charset="0"/>
                <a:ea typeface="Gordita" charset="0"/>
                <a:cs typeface="Gordita" charset="0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ppleSymbols" charset="0"/>
              <a:buNone/>
              <a:defRPr sz="1600" b="1" kern="1200">
                <a:solidFill>
                  <a:srgbClr val="434244"/>
                </a:solidFill>
                <a:latin typeface="Gordita" charset="0"/>
                <a:ea typeface="Gordita" charset="0"/>
                <a:cs typeface="Gordita" charset="0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ppleSymbols" charset="0"/>
              <a:buNone/>
              <a:defRPr sz="1600" b="1" kern="1200">
                <a:solidFill>
                  <a:srgbClr val="434244"/>
                </a:solidFill>
                <a:latin typeface="Gordita" charset="0"/>
                <a:ea typeface="Gordita" charset="0"/>
                <a:cs typeface="Gordita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/>
            <a:endParaRPr lang="lt-LT" sz="2200" dirty="0">
              <a:latin typeface="Gordita Light" charset="-70"/>
              <a:cs typeface="Gordita Light" charset="-70"/>
            </a:endParaRPr>
          </a:p>
        </p:txBody>
      </p:sp>
      <p:sp>
        <p:nvSpPr>
          <p:cNvPr id="7" name="Google Shape;128;p24">
            <a:extLst>
              <a:ext uri="{FF2B5EF4-FFF2-40B4-BE49-F238E27FC236}">
                <a16:creationId xmlns:a16="http://schemas.microsoft.com/office/drawing/2014/main" id="{E169C1CD-FFCD-431C-84B9-A55C1BC6C75B}"/>
              </a:ext>
            </a:extLst>
          </p:cNvPr>
          <p:cNvSpPr/>
          <p:nvPr/>
        </p:nvSpPr>
        <p:spPr>
          <a:xfrm>
            <a:off x="933451" y="748924"/>
            <a:ext cx="11418832" cy="1322357"/>
          </a:xfrm>
          <a:prstGeom prst="rect">
            <a:avLst/>
          </a:prstGeom>
          <a:noFill/>
          <a:ln w="31750" cap="flat" cmpd="sng">
            <a:solidFill>
              <a:srgbClr val="13AF7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8200" tIns="48200" rIns="48200" bIns="482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13AF7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40886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9;p24">
            <a:extLst>
              <a:ext uri="{FF2B5EF4-FFF2-40B4-BE49-F238E27FC236}">
                <a16:creationId xmlns:a16="http://schemas.microsoft.com/office/drawing/2014/main" id="{AA8DAF67-BF72-5840-99F3-A13ACC2F2C3A}"/>
              </a:ext>
            </a:extLst>
          </p:cNvPr>
          <p:cNvSpPr txBox="1">
            <a:spLocks/>
          </p:cNvSpPr>
          <p:nvPr/>
        </p:nvSpPr>
        <p:spPr>
          <a:xfrm>
            <a:off x="2264854" y="1548515"/>
            <a:ext cx="7994408" cy="1880486"/>
          </a:xfrm>
          <a:prstGeom prst="rect">
            <a:avLst/>
          </a:prstGeom>
        </p:spPr>
        <p:txBody>
          <a:bodyPr spcFirstLastPara="1" vert="horz" wrap="square" lIns="0" tIns="0" rIns="0" bIns="0" rtlCol="0" anchor="b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t-LT" sz="4200" dirty="0">
                <a:latin typeface="Arial"/>
                <a:cs typeface="Arial"/>
              </a:rPr>
              <a:t>Rekomendacijos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26B6FC1-57E9-B441-918F-715BD71625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01201" y="378573"/>
            <a:ext cx="2010463" cy="794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6019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1115003" y="880765"/>
            <a:ext cx="9961992" cy="1081715"/>
          </a:xfrm>
        </p:spPr>
        <p:txBody>
          <a:bodyPr>
            <a:normAutofit fontScale="90000"/>
          </a:bodyPr>
          <a:lstStyle/>
          <a:p>
            <a:pPr algn="ctr"/>
            <a:r>
              <a:rPr lang="lt-LT" sz="4000" dirty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Rekomendacijos Užimtumo didinimo programos rengimui </a:t>
            </a:r>
            <a:br>
              <a:rPr lang="lt-LT" b="1" dirty="0"/>
            </a:br>
            <a:endParaRPr lang="lt-LT" dirty="0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858407" y="2443655"/>
            <a:ext cx="11180529" cy="3224048"/>
          </a:xfrm>
        </p:spPr>
        <p:txBody>
          <a:bodyPr>
            <a:normAutofit/>
          </a:bodyPr>
          <a:lstStyle/>
          <a:p>
            <a:pPr marL="114300" indent="0" algn="just">
              <a:buNone/>
            </a:pPr>
            <a:r>
              <a:rPr lang="lt-LT" sz="1500" dirty="0">
                <a:latin typeface="Arial" panose="020B0604020202020204" pitchFamily="34" charset="0"/>
                <a:cs typeface="Arial" panose="020B0604020202020204" pitchFamily="34" charset="0"/>
              </a:rPr>
              <a:t>Bendrosios rekomendacijos:</a:t>
            </a:r>
          </a:p>
          <a:p>
            <a:pPr marL="342900" lvl="0" indent="-342900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lt-LT" sz="15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numatyti veiklų kvalifikuotam </a:t>
            </a:r>
            <a:r>
              <a:rPr lang="lt-LT" sz="1500" dirty="0">
                <a:latin typeface="Arial" panose="020B0604020202020204" pitchFamily="34" charset="0"/>
                <a:cs typeface="Arial" panose="020B0604020202020204" pitchFamily="34" charset="0"/>
              </a:rPr>
              <a:t>darbui</a:t>
            </a:r>
          </a:p>
          <a:p>
            <a:pPr marL="342900" lvl="0" indent="-342900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lt-LT" sz="1500" dirty="0">
                <a:latin typeface="Arial" panose="020B0604020202020204" pitchFamily="34" charset="0"/>
                <a:cs typeface="Arial" panose="020B0604020202020204" pitchFamily="34" charset="0"/>
              </a:rPr>
              <a:t>siekti ilgalaikio įdarbinimo, rekomenduojama ne trumpiau kaip 6 mėn.</a:t>
            </a:r>
          </a:p>
          <a:p>
            <a:pPr marL="342900" lvl="0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lt-LT" sz="1500" dirty="0">
                <a:latin typeface="Arial" panose="020B0604020202020204" pitchFamily="34" charset="0"/>
                <a:cs typeface="Arial" panose="020B0604020202020204" pitchFamily="34" charset="0"/>
              </a:rPr>
              <a:t>didinti darbdavių, ne savivaldybės įmonių, įtraukimą į UDP veiklas</a:t>
            </a:r>
          </a:p>
          <a:p>
            <a:pPr marL="342900" lvl="0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lt-LT" sz="1500" dirty="0">
                <a:latin typeface="Arial" panose="020B0604020202020204" pitchFamily="34" charset="0"/>
                <a:cs typeface="Arial" panose="020B0604020202020204" pitchFamily="34" charset="0"/>
              </a:rPr>
              <a:t>plėsti būtinas įsidarbinti sveikatos paslaugas (įskaitant žalingų įpročių gydymą)</a:t>
            </a:r>
          </a:p>
          <a:p>
            <a:pPr marL="342900" lvl="0" indent="-342900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lt-LT" sz="1500" dirty="0">
                <a:latin typeface="Arial" panose="020B0604020202020204" pitchFamily="34" charset="0"/>
                <a:cs typeface="Arial" panose="020B0604020202020204" pitchFamily="34" charset="0"/>
              </a:rPr>
              <a:t>plėtoti vaikų, vyresnio amžiaus ir kitų rūpintinių asmenų priežiūros paslaugas</a:t>
            </a:r>
          </a:p>
          <a:p>
            <a:pPr marL="342900" lvl="0" indent="-342900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lt-LT" sz="1500" dirty="0">
                <a:latin typeface="Arial" panose="020B0604020202020204" pitchFamily="34" charset="0"/>
                <a:cs typeface="Arial" panose="020B0604020202020204" pitchFamily="34" charset="0"/>
              </a:rPr>
              <a:t>spręsti kaimiškose teritorijose gyvenančių bedarbių mobilumo problemas (rekomendacija savivaldybėms, kuriose yra gyventojų gyvenančių kaimo vietovėse)</a:t>
            </a:r>
          </a:p>
        </p:txBody>
      </p:sp>
      <p:sp>
        <p:nvSpPr>
          <p:cNvPr id="6" name="Google Shape;128;p24">
            <a:extLst>
              <a:ext uri="{FF2B5EF4-FFF2-40B4-BE49-F238E27FC236}">
                <a16:creationId xmlns:a16="http://schemas.microsoft.com/office/drawing/2014/main" id="{64EA57BE-80C3-4EE1-A48F-C202A738F616}"/>
              </a:ext>
            </a:extLst>
          </p:cNvPr>
          <p:cNvSpPr/>
          <p:nvPr/>
        </p:nvSpPr>
        <p:spPr>
          <a:xfrm>
            <a:off x="858407" y="742390"/>
            <a:ext cx="11462345" cy="1220090"/>
          </a:xfrm>
          <a:prstGeom prst="rect">
            <a:avLst/>
          </a:prstGeom>
          <a:noFill/>
          <a:ln w="31750" cap="flat" cmpd="sng">
            <a:solidFill>
              <a:srgbClr val="13AF7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8200" tIns="48200" rIns="48200" bIns="482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13AF7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33117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1223506" y="801492"/>
            <a:ext cx="9961992" cy="1015040"/>
          </a:xfrm>
        </p:spPr>
        <p:txBody>
          <a:bodyPr>
            <a:normAutofit fontScale="90000"/>
          </a:bodyPr>
          <a:lstStyle/>
          <a:p>
            <a:pPr algn="ctr"/>
            <a:r>
              <a:rPr lang="lt-LT" sz="4000" dirty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Rekomendacijos Užimtumo didinimo programos rengimui</a:t>
            </a:r>
            <a:r>
              <a:rPr lang="lt-LT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lt-LT" b="1" dirty="0"/>
            </a:br>
            <a:endParaRPr lang="lt-LT" dirty="0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407504" y="2262352"/>
            <a:ext cx="11593996" cy="4595648"/>
          </a:xfrm>
        </p:spPr>
        <p:txBody>
          <a:bodyPr>
            <a:normAutofit/>
          </a:bodyPr>
          <a:lstStyle/>
          <a:p>
            <a:pPr marL="114300" indent="0" algn="just">
              <a:buNone/>
            </a:pPr>
            <a:r>
              <a:rPr lang="lt-LT" sz="1500" dirty="0">
                <a:latin typeface="Arial" panose="020B0604020202020204" pitchFamily="34" charset="0"/>
                <a:cs typeface="Arial" panose="020B0604020202020204" pitchFamily="34" charset="0"/>
              </a:rPr>
              <a:t>Bendrosios rekomendacijos (2)</a:t>
            </a:r>
          </a:p>
          <a:p>
            <a:pPr marL="342900" lvl="0" indent="-342900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lt-LT" sz="1500" dirty="0">
                <a:latin typeface="Arial" panose="020B0604020202020204" pitchFamily="34" charset="0"/>
                <a:cs typeface="Arial" panose="020B0604020202020204" pitchFamily="34" charset="0"/>
              </a:rPr>
              <a:t>vykdant programos dalyvių atranką, prioritetą teikti nekvalifikuotiems, ilgalaikiams ir vyresnio amžiaus bedarbiams</a:t>
            </a:r>
          </a:p>
          <a:p>
            <a:pPr marL="342900" lvl="0" indent="-342900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lt-LT" sz="1500" dirty="0">
                <a:latin typeface="Arial" panose="020B0604020202020204" pitchFamily="34" charset="0"/>
                <a:cs typeface="Arial" panose="020B0604020202020204" pitchFamily="34" charset="0"/>
              </a:rPr>
              <a:t>taikyti lydimosios pagalbos paslaugą  darbo vietoje, siekiant padėti rasti būdų, kaip išspręsti bandomojoje praktikoje ar darbe kylančias problemas sunkiai integruojamiems į darbo rinką asmenims  padėti įsidarbinti suteikiant ir motyvavimo paslaugas (pasitelkiant atvejo vadybininkus)</a:t>
            </a:r>
          </a:p>
          <a:p>
            <a:pPr marL="342900" lvl="0" indent="-342900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lt-LT" sz="1500" dirty="0">
                <a:latin typeface="Arial" panose="020B0604020202020204" pitchFamily="34" charset="0"/>
                <a:cs typeface="Arial" panose="020B0604020202020204" pitchFamily="34" charset="0"/>
              </a:rPr>
              <a:t>Savivaldybėse gyvenantiems asmenims nemokantiems valstybinės kalbos (dėl to turintiems sunkumų mokytis/dirbti) organizuoti  valstybinės kalbos mokymus, po kurių minėti asmenys galėtų būti įdarbinti į savivaldybės teritorijoje veiklą vykdančias įmones arba įgyti reikiamą kvalifikaciją/kompetencijas</a:t>
            </a:r>
          </a:p>
          <a:p>
            <a:pPr>
              <a:buFont typeface="Arial" panose="020B0604020202020204" pitchFamily="34" charset="0"/>
              <a:buChar char="•"/>
            </a:pPr>
            <a:endParaRPr lang="lt-LT" sz="1400" dirty="0">
              <a:latin typeface="Gordita Light" charset="-70"/>
              <a:cs typeface="Gordita Light" charset="-70"/>
            </a:endParaRPr>
          </a:p>
        </p:txBody>
      </p:sp>
      <p:sp>
        <p:nvSpPr>
          <p:cNvPr id="5" name="Google Shape;128;p24">
            <a:extLst>
              <a:ext uri="{FF2B5EF4-FFF2-40B4-BE49-F238E27FC236}">
                <a16:creationId xmlns:a16="http://schemas.microsoft.com/office/drawing/2014/main" id="{C1F9AD10-B5E0-4555-AC8E-7790E19CAEC8}"/>
              </a:ext>
            </a:extLst>
          </p:cNvPr>
          <p:cNvSpPr/>
          <p:nvPr/>
        </p:nvSpPr>
        <p:spPr>
          <a:xfrm>
            <a:off x="858407" y="801491"/>
            <a:ext cx="11446579" cy="1098253"/>
          </a:xfrm>
          <a:prstGeom prst="rect">
            <a:avLst/>
          </a:prstGeom>
          <a:noFill/>
          <a:ln w="31750" cap="flat" cmpd="sng">
            <a:solidFill>
              <a:srgbClr val="13AF7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8200" tIns="48200" rIns="48200" bIns="482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13AF7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46930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9;p24">
            <a:extLst>
              <a:ext uri="{FF2B5EF4-FFF2-40B4-BE49-F238E27FC236}">
                <a16:creationId xmlns:a16="http://schemas.microsoft.com/office/drawing/2014/main" id="{AA8DAF67-BF72-5840-99F3-A13ACC2F2C3A}"/>
              </a:ext>
            </a:extLst>
          </p:cNvPr>
          <p:cNvSpPr txBox="1">
            <a:spLocks/>
          </p:cNvSpPr>
          <p:nvPr/>
        </p:nvSpPr>
        <p:spPr>
          <a:xfrm>
            <a:off x="2751325" y="990448"/>
            <a:ext cx="6413673" cy="2935166"/>
          </a:xfrm>
          <a:prstGeom prst="rect">
            <a:avLst/>
          </a:prstGeom>
        </p:spPr>
        <p:txBody>
          <a:bodyPr spcFirstLastPara="1" vert="horz" wrap="square" lIns="0" tIns="0" rIns="0" bIns="0" rtlCol="0" anchor="b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t-LT" sz="4400" dirty="0">
                <a:latin typeface="Arial" panose="020B0604020202020204" pitchFamily="34" charset="0"/>
                <a:cs typeface="Arial" panose="020B0604020202020204" pitchFamily="34" charset="0"/>
              </a:rPr>
              <a:t>Dėkojame už Jūsų dėmesį</a:t>
            </a:r>
          </a:p>
        </p:txBody>
      </p:sp>
    </p:spTree>
    <p:extLst>
      <p:ext uri="{BB962C8B-B14F-4D97-AF65-F5344CB8AC3E}">
        <p14:creationId xmlns:p14="http://schemas.microsoft.com/office/powerpoint/2010/main" val="36762985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9;p24">
            <a:extLst>
              <a:ext uri="{FF2B5EF4-FFF2-40B4-BE49-F238E27FC236}">
                <a16:creationId xmlns:a16="http://schemas.microsoft.com/office/drawing/2014/main" id="{AA8DAF67-BF72-5840-99F3-A13ACC2F2C3A}"/>
              </a:ext>
            </a:extLst>
          </p:cNvPr>
          <p:cNvSpPr txBox="1">
            <a:spLocks/>
          </p:cNvSpPr>
          <p:nvPr/>
        </p:nvSpPr>
        <p:spPr>
          <a:xfrm>
            <a:off x="2264854" y="1548514"/>
            <a:ext cx="7994408" cy="2201851"/>
          </a:xfrm>
          <a:prstGeom prst="rect">
            <a:avLst/>
          </a:prstGeom>
        </p:spPr>
        <p:txBody>
          <a:bodyPr spcFirstLastPara="1" vert="horz" wrap="square" lIns="0" tIns="0" rIns="0" bIns="0" rtlCol="0" anchor="b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t-LT" sz="4200" dirty="0">
                <a:solidFill>
                  <a:srgbClr val="434244"/>
                </a:solidFill>
                <a:latin typeface="Arial"/>
                <a:cs typeface="Arial"/>
              </a:rPr>
              <a:t>Registruotas</a:t>
            </a:r>
            <a:r>
              <a:rPr lang="lt-LT" sz="4200" dirty="0">
                <a:latin typeface="Arial"/>
                <a:cs typeface="Arial"/>
              </a:rPr>
              <a:t> </a:t>
            </a:r>
            <a:r>
              <a:rPr lang="lt-LT" sz="4200" dirty="0">
                <a:solidFill>
                  <a:srgbClr val="434244"/>
                </a:solidFill>
                <a:latin typeface="Arial"/>
                <a:cs typeface="Arial"/>
              </a:rPr>
              <a:t>nedarbas</a:t>
            </a:r>
            <a:r>
              <a:rPr lang="lt-LT" sz="4200" dirty="0">
                <a:latin typeface="Arial"/>
                <a:cs typeface="Arial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065108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E4B56314-6FAB-B343-92D3-2B1BDD9EB27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5218" y="227181"/>
            <a:ext cx="485036" cy="862286"/>
          </a:xfrm>
          <a:prstGeom prst="rect">
            <a:avLst/>
          </a:prstGeom>
        </p:spPr>
      </p:pic>
      <p:sp>
        <p:nvSpPr>
          <p:cNvPr id="18" name="Title 1">
            <a:extLst>
              <a:ext uri="{FF2B5EF4-FFF2-40B4-BE49-F238E27FC236}">
                <a16:creationId xmlns:a16="http://schemas.microsoft.com/office/drawing/2014/main" id="{23884E42-FDB1-954A-9E76-33E4D9A9DD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5795" y="832123"/>
            <a:ext cx="8879914" cy="1112291"/>
          </a:xfrm>
        </p:spPr>
        <p:txBody>
          <a:bodyPr>
            <a:normAutofit/>
          </a:bodyPr>
          <a:lstStyle/>
          <a:p>
            <a:pPr algn="ctr" rtl="0">
              <a:defRPr sz="1680" b="0" i="0" u="none" strike="noStrike" kern="1200" spc="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lt-LT" sz="3200" dirty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Registruoto nedarbo dinamika</a:t>
            </a:r>
            <a:br>
              <a:rPr lang="en-GB" sz="3200" dirty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lt-LT" sz="3200" dirty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2019–2021 m.</a:t>
            </a:r>
            <a:endParaRPr lang="en-US" sz="3200" dirty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Google Shape;128;p24">
            <a:extLst>
              <a:ext uri="{FF2B5EF4-FFF2-40B4-BE49-F238E27FC236}">
                <a16:creationId xmlns:a16="http://schemas.microsoft.com/office/drawing/2014/main" id="{37D336A5-D05D-8C48-9A9E-36ABE03932C0}"/>
              </a:ext>
            </a:extLst>
          </p:cNvPr>
          <p:cNvSpPr/>
          <p:nvPr/>
        </p:nvSpPr>
        <p:spPr>
          <a:xfrm>
            <a:off x="1566291" y="775372"/>
            <a:ext cx="10730812" cy="1169042"/>
          </a:xfrm>
          <a:prstGeom prst="rect">
            <a:avLst/>
          </a:prstGeom>
          <a:noFill/>
          <a:ln w="31750" cap="flat" cmpd="sng">
            <a:solidFill>
              <a:srgbClr val="13AF7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8200" tIns="48200" rIns="48200" bIns="482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13AF7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Box 13">
            <a:extLst>
              <a:ext uri="{FF2B5EF4-FFF2-40B4-BE49-F238E27FC236}">
                <a16:creationId xmlns:a16="http://schemas.microsoft.com/office/drawing/2014/main" id="{5051A5B3-28B0-484E-A79E-112AF8F2AD2D}"/>
              </a:ext>
            </a:extLst>
          </p:cNvPr>
          <p:cNvSpPr txBox="1"/>
          <p:nvPr/>
        </p:nvSpPr>
        <p:spPr>
          <a:xfrm>
            <a:off x="7533861" y="2091941"/>
            <a:ext cx="4512365" cy="41277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5000"/>
              </a:lnSpc>
              <a:spcAft>
                <a:spcPts val="1800"/>
              </a:spcAft>
              <a:tabLst>
                <a:tab pos="2971800" algn="ctr"/>
                <a:tab pos="5943600" algn="r"/>
              </a:tabLst>
              <a:defRPr/>
            </a:pPr>
            <a:r>
              <a:rPr lang="lt-LT" sz="1600" b="1" dirty="0">
                <a:latin typeface="Arial"/>
                <a:cs typeface="Arial"/>
              </a:rPr>
              <a:t>Š. m. gruodžio 1 d. </a:t>
            </a:r>
            <a:r>
              <a:rPr lang="lt-LT" sz="1600" dirty="0">
                <a:latin typeface="Arial"/>
                <a:cs typeface="Arial"/>
              </a:rPr>
              <a:t>registruotas nedarbas šalyje siekė </a:t>
            </a:r>
            <a:r>
              <a:rPr lang="lt-LT" sz="1600" b="1" dirty="0">
                <a:solidFill>
                  <a:srgbClr val="13AF72"/>
                </a:solidFill>
                <a:latin typeface="Arial"/>
                <a:cs typeface="Arial"/>
              </a:rPr>
              <a:t>10,1 proc</a:t>
            </a:r>
            <a:r>
              <a:rPr lang="lt-LT" sz="1600" dirty="0">
                <a:latin typeface="Arial"/>
                <a:cs typeface="Arial"/>
              </a:rPr>
              <a:t>. Tai – 0,8 proc. punkto mažiau nei prieš mėnesį ir 5,4 proc. punkto mažiau nei 2020 m. gruodžio 1-ąją.</a:t>
            </a:r>
          </a:p>
          <a:p>
            <a:pPr marL="285750" indent="-285750">
              <a:lnSpc>
                <a:spcPct val="105000"/>
              </a:lnSpc>
              <a:buFont typeface="Arial" panose="020B0604020202020204" pitchFamily="34" charset="0"/>
              <a:buChar char="•"/>
              <a:tabLst>
                <a:tab pos="2971800" algn="ctr"/>
                <a:tab pos="5943600" algn="r"/>
              </a:tabLst>
              <a:defRPr/>
            </a:pPr>
            <a:r>
              <a:rPr lang="lt-LT" sz="1600" dirty="0">
                <a:latin typeface="Arial"/>
                <a:cs typeface="Arial"/>
              </a:rPr>
              <a:t>Jaunimo iki 29 m. nedarbas – 7,3 proc.;</a:t>
            </a:r>
          </a:p>
          <a:p>
            <a:pPr marL="285750" indent="-285750">
              <a:lnSpc>
                <a:spcPct val="105000"/>
              </a:lnSpc>
              <a:spcAft>
                <a:spcPts val="1800"/>
              </a:spcAft>
              <a:buFont typeface="Arial" panose="020B0604020202020204" pitchFamily="34" charset="0"/>
              <a:buChar char="•"/>
              <a:tabLst>
                <a:tab pos="2971800" algn="ctr"/>
                <a:tab pos="5943600" algn="r"/>
              </a:tabLst>
              <a:defRPr/>
            </a:pPr>
            <a:r>
              <a:rPr lang="lt-LT" sz="1600" dirty="0">
                <a:latin typeface="Arial"/>
                <a:cs typeface="Arial"/>
              </a:rPr>
              <a:t>50+ m. nedarbas – 13,2 proc.</a:t>
            </a:r>
          </a:p>
          <a:p>
            <a:pPr>
              <a:lnSpc>
                <a:spcPct val="105000"/>
              </a:lnSpc>
              <a:spcAft>
                <a:spcPts val="1800"/>
              </a:spcAft>
              <a:tabLst>
                <a:tab pos="2971800" algn="ctr"/>
                <a:tab pos="5943600" algn="r"/>
              </a:tabLst>
              <a:defRPr/>
            </a:pPr>
            <a:r>
              <a:rPr lang="lt-LT" sz="1600" dirty="0">
                <a:latin typeface="Arial"/>
                <a:cs typeface="Arial"/>
              </a:rPr>
              <a:t>Nuo šių metų vasario 1 d., kai buvo pasiekęs piką (16,4 proc.), registruoto nedarbo rodiklis šalyje </a:t>
            </a:r>
            <a:r>
              <a:rPr lang="lt-LT" sz="1600" b="1" dirty="0">
                <a:latin typeface="Arial"/>
                <a:cs typeface="Arial"/>
              </a:rPr>
              <a:t>sumažėjo 6,3 proc. punkto</a:t>
            </a:r>
            <a:r>
              <a:rPr lang="lt-LT" sz="1600" dirty="0">
                <a:latin typeface="Arial"/>
                <a:cs typeface="Arial"/>
              </a:rPr>
              <a:t>. </a:t>
            </a:r>
            <a:endParaRPr lang="lt-LT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5000"/>
              </a:lnSpc>
              <a:spcAft>
                <a:spcPts val="1800"/>
              </a:spcAft>
              <a:tabLst>
                <a:tab pos="2971800" algn="ctr"/>
                <a:tab pos="5943600" algn="r"/>
              </a:tabLst>
              <a:defRPr/>
            </a:pPr>
            <a:r>
              <a:rPr lang="lt-LT" sz="1600" dirty="0">
                <a:latin typeface="Arial"/>
                <a:cs typeface="Arial"/>
              </a:rPr>
              <a:t>Per šį laikotarpį </a:t>
            </a:r>
            <a:r>
              <a:rPr lang="lt-LT" sz="1600" b="1" dirty="0">
                <a:solidFill>
                  <a:srgbClr val="13AF72"/>
                </a:solidFill>
                <a:latin typeface="Arial"/>
                <a:cs typeface="Arial"/>
              </a:rPr>
              <a:t>labiausiai mažėjo jaunimo registruotas nedarbas</a:t>
            </a:r>
            <a:r>
              <a:rPr lang="lt-LT" sz="1600" dirty="0">
                <a:latin typeface="Arial"/>
                <a:cs typeface="Arial"/>
              </a:rPr>
              <a:t>: 10,6 proc. punkto 16-24 m. ir 8,3 proc. punkto 16-29 m. amžiaus grupėje. </a:t>
            </a:r>
            <a:endParaRPr lang="lt-LT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id="{00000000-0008-0000-01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60980589"/>
              </p:ext>
            </p:extLst>
          </p:nvPr>
        </p:nvGraphicFramePr>
        <p:xfrm>
          <a:off x="690254" y="2001166"/>
          <a:ext cx="6532181" cy="44439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1448773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E4B56314-6FAB-B343-92D3-2B1BDD9EB27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5218" y="227181"/>
            <a:ext cx="485036" cy="862286"/>
          </a:xfrm>
          <a:prstGeom prst="rect">
            <a:avLst/>
          </a:prstGeom>
        </p:spPr>
      </p:pic>
      <p:sp>
        <p:nvSpPr>
          <p:cNvPr id="18" name="Title 1">
            <a:extLst>
              <a:ext uri="{FF2B5EF4-FFF2-40B4-BE49-F238E27FC236}">
                <a16:creationId xmlns:a16="http://schemas.microsoft.com/office/drawing/2014/main" id="{23884E42-FDB1-954A-9E76-33E4D9A9DD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2047" y="834153"/>
            <a:ext cx="8807905" cy="1169042"/>
          </a:xfrm>
        </p:spPr>
        <p:txBody>
          <a:bodyPr>
            <a:normAutofit/>
          </a:bodyPr>
          <a:lstStyle/>
          <a:p>
            <a:pPr algn="ctr"/>
            <a:r>
              <a:rPr lang="lt-LT" sz="3200">
                <a:latin typeface="Arial" panose="020B0604020202020204" pitchFamily="34" charset="0"/>
                <a:cs typeface="Arial" panose="020B0604020202020204" pitchFamily="34" charset="0"/>
              </a:rPr>
              <a:t>Teritoriniai nedarbo skirtumai</a:t>
            </a:r>
            <a:endParaRPr lang="en-US" sz="3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Google Shape;128;p24">
            <a:extLst>
              <a:ext uri="{FF2B5EF4-FFF2-40B4-BE49-F238E27FC236}">
                <a16:creationId xmlns:a16="http://schemas.microsoft.com/office/drawing/2014/main" id="{37D336A5-D05D-8C48-9A9E-36ABE03932C0}"/>
              </a:ext>
            </a:extLst>
          </p:cNvPr>
          <p:cNvSpPr/>
          <p:nvPr/>
        </p:nvSpPr>
        <p:spPr>
          <a:xfrm>
            <a:off x="1566291" y="775372"/>
            <a:ext cx="10730812" cy="1169042"/>
          </a:xfrm>
          <a:prstGeom prst="rect">
            <a:avLst/>
          </a:prstGeom>
          <a:noFill/>
          <a:ln w="31750" cap="flat" cmpd="sng">
            <a:solidFill>
              <a:srgbClr val="13AF7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8200" tIns="48200" rIns="48200" bIns="482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13AF7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Box 13">
            <a:extLst>
              <a:ext uri="{FF2B5EF4-FFF2-40B4-BE49-F238E27FC236}">
                <a16:creationId xmlns:a16="http://schemas.microsoft.com/office/drawing/2014/main" id="{5051A5B3-28B0-484E-A79E-112AF8F2AD2D}"/>
              </a:ext>
            </a:extLst>
          </p:cNvPr>
          <p:cNvSpPr txBox="1"/>
          <p:nvPr/>
        </p:nvSpPr>
        <p:spPr>
          <a:xfrm>
            <a:off x="7060676" y="2012348"/>
            <a:ext cx="4977353" cy="473975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200"/>
              </a:spcAft>
              <a:defRPr/>
            </a:pPr>
            <a:r>
              <a:rPr lang="lt-LT" sz="1600" dirty="0">
                <a:latin typeface="Arial" panose="020B0604020202020204" pitchFamily="34" charset="0"/>
                <a:cs typeface="Arial" panose="020B0604020202020204" pitchFamily="34" charset="0"/>
              </a:rPr>
              <a:t>Daugiausiai darbingo amžiaus gyventojų gruodžio 1 d. registruota bedarbiais </a:t>
            </a:r>
            <a:r>
              <a:rPr lang="lt-LT" sz="1600" b="1" dirty="0">
                <a:solidFill>
                  <a:srgbClr val="13AF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Lazdijų</a:t>
            </a:r>
            <a:r>
              <a:rPr lang="lt-LT" sz="1600" dirty="0">
                <a:latin typeface="Arial" panose="020B0604020202020204" pitchFamily="34" charset="0"/>
                <a:cs typeface="Arial" panose="020B0604020202020204" pitchFamily="34" charset="0"/>
              </a:rPr>
              <a:t> (19,8 proc.), </a:t>
            </a:r>
            <a:r>
              <a:rPr lang="lt-LT" sz="1600" b="1" dirty="0">
                <a:solidFill>
                  <a:srgbClr val="13AF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Ignalinos </a:t>
            </a:r>
            <a:r>
              <a:rPr lang="lt-LT" sz="1600" dirty="0">
                <a:latin typeface="Arial" panose="020B0604020202020204" pitchFamily="34" charset="0"/>
                <a:cs typeface="Arial" panose="020B0604020202020204" pitchFamily="34" charset="0"/>
              </a:rPr>
              <a:t>(18,1 proc.) ir </a:t>
            </a:r>
            <a:r>
              <a:rPr lang="lt-LT" sz="1600" b="1" dirty="0">
                <a:solidFill>
                  <a:srgbClr val="13AF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Zarasų </a:t>
            </a:r>
            <a:r>
              <a:rPr lang="lt-LT" sz="1600" dirty="0">
                <a:latin typeface="Arial" panose="020B0604020202020204" pitchFamily="34" charset="0"/>
                <a:cs typeface="Arial" panose="020B0604020202020204" pitchFamily="34" charset="0"/>
              </a:rPr>
              <a:t>(16,5 proc.) rajonų savivaldybėse. </a:t>
            </a:r>
          </a:p>
          <a:p>
            <a:pPr>
              <a:spcAft>
                <a:spcPts val="1200"/>
              </a:spcAft>
              <a:defRPr/>
            </a:pPr>
            <a:r>
              <a:rPr lang="lt-LT" sz="1600" dirty="0">
                <a:latin typeface="Arial" panose="020B0604020202020204" pitchFamily="34" charset="0"/>
                <a:cs typeface="Arial" panose="020B0604020202020204" pitchFamily="34" charset="0"/>
              </a:rPr>
              <a:t>Mažiausias nedarbas –  </a:t>
            </a:r>
            <a:r>
              <a:rPr lang="lt-LT" sz="1600" b="1" dirty="0">
                <a:solidFill>
                  <a:srgbClr val="13AF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Klaipėdos </a:t>
            </a:r>
            <a:r>
              <a:rPr lang="lt-LT" sz="1600" dirty="0">
                <a:latin typeface="Arial" panose="020B0604020202020204" pitchFamily="34" charset="0"/>
                <a:cs typeface="Arial" panose="020B0604020202020204" pitchFamily="34" charset="0"/>
              </a:rPr>
              <a:t>rajone (5,4 proc.) ir </a:t>
            </a:r>
            <a:r>
              <a:rPr lang="lt-LT" sz="1600" b="1" dirty="0">
                <a:solidFill>
                  <a:srgbClr val="13AF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Neringoje</a:t>
            </a:r>
            <a:r>
              <a:rPr lang="lt-LT" sz="1600" dirty="0">
                <a:latin typeface="Arial" panose="020B0604020202020204" pitchFamily="34" charset="0"/>
                <a:cs typeface="Arial" panose="020B0604020202020204" pitchFamily="34" charset="0"/>
              </a:rPr>
              <a:t> (6,6 proc.).</a:t>
            </a:r>
          </a:p>
          <a:p>
            <a:pPr>
              <a:spcAft>
                <a:spcPts val="1200"/>
              </a:spcAft>
              <a:defRPr/>
            </a:pPr>
            <a:r>
              <a:rPr lang="lt-LT" sz="1600" dirty="0">
                <a:latin typeface="Arial" panose="020B0604020202020204" pitchFamily="34" charset="0"/>
                <a:cs typeface="Arial" panose="020B0604020202020204" pitchFamily="34" charset="0"/>
              </a:rPr>
              <a:t>Iš penkių didžiųjų šalies miestų mažiausiai darbo neturinčių asmenų buvo </a:t>
            </a:r>
            <a:r>
              <a:rPr lang="lt-LT" sz="1600" b="1" dirty="0">
                <a:solidFill>
                  <a:srgbClr val="13AF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Šiauliuose</a:t>
            </a:r>
            <a:r>
              <a:rPr lang="lt-LT" sz="1600" dirty="0">
                <a:latin typeface="Arial" panose="020B0604020202020204" pitchFamily="34" charset="0"/>
                <a:cs typeface="Arial" panose="020B0604020202020204" pitchFamily="34" charset="0"/>
              </a:rPr>
              <a:t> – 7,5 proc., daugiausiai – </a:t>
            </a:r>
            <a:r>
              <a:rPr lang="lt-LT" sz="1600" b="1" dirty="0">
                <a:solidFill>
                  <a:srgbClr val="13AF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Kaune </a:t>
            </a:r>
            <a:r>
              <a:rPr lang="lt-LT" sz="1600" dirty="0">
                <a:latin typeface="Arial" panose="020B0604020202020204" pitchFamily="34" charset="0"/>
                <a:cs typeface="Arial" panose="020B0604020202020204" pitchFamily="34" charset="0"/>
              </a:rPr>
              <a:t>(10,8 proc.). </a:t>
            </a:r>
          </a:p>
          <a:p>
            <a:pPr>
              <a:defRPr/>
            </a:pPr>
            <a:r>
              <a:rPr lang="lt-LT" sz="1600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Per metus, palyginti su 2020 m. gruodžio 1 d., registruotas nedarbas mažėjo visose Lietuvos savivaldybėse. </a:t>
            </a:r>
          </a:p>
          <a:p>
            <a:pPr>
              <a:defRPr/>
            </a:pPr>
            <a:r>
              <a:rPr lang="lt-LT" sz="1600" b="1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Didžiausias mažėjimas </a:t>
            </a:r>
            <a:r>
              <a:rPr lang="lt-LT" sz="1600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(daugiau nei 8 proc. punktais)</a:t>
            </a:r>
            <a:r>
              <a:rPr lang="lt-LT" sz="1600" b="1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 fiksuotas </a:t>
            </a:r>
            <a:r>
              <a:rPr lang="lt-LT" sz="1600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šiose</a:t>
            </a:r>
            <a:r>
              <a:rPr lang="lt-LT" sz="1600" b="1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 </a:t>
            </a:r>
            <a:r>
              <a:rPr lang="lt-LT" sz="1600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savivaldybėse</a:t>
            </a:r>
            <a:r>
              <a:rPr lang="lt-LT" sz="1600" b="1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lt-LT" sz="1600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Ukmergės rajono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lt-LT" sz="1600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Šilutės rajono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lt-LT" sz="1600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Kelmės rajono</a:t>
            </a:r>
            <a:endParaRPr lang="lt-LT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6" name="Grupė 15">
            <a:extLst>
              <a:ext uri="{FF2B5EF4-FFF2-40B4-BE49-F238E27FC236}">
                <a16:creationId xmlns:a16="http://schemas.microsoft.com/office/drawing/2014/main" id="{32534E22-2521-44E5-B76B-06C2DB21D014}"/>
              </a:ext>
            </a:extLst>
          </p:cNvPr>
          <p:cNvGrpSpPr/>
          <p:nvPr/>
        </p:nvGrpSpPr>
        <p:grpSpPr>
          <a:xfrm>
            <a:off x="803376" y="2061976"/>
            <a:ext cx="5988842" cy="4572750"/>
            <a:chOff x="0" y="-27438"/>
            <a:chExt cx="6164764" cy="5150653"/>
          </a:xfrm>
        </p:grpSpPr>
        <p:grpSp>
          <p:nvGrpSpPr>
            <p:cNvPr id="20" name="Grupė 19">
              <a:extLst>
                <a:ext uri="{FF2B5EF4-FFF2-40B4-BE49-F238E27FC236}">
                  <a16:creationId xmlns:a16="http://schemas.microsoft.com/office/drawing/2014/main" id="{69B26058-662A-4A80-AFF4-DEB1FBA1D13A}"/>
                </a:ext>
              </a:extLst>
            </p:cNvPr>
            <p:cNvGrpSpPr/>
            <p:nvPr/>
          </p:nvGrpSpPr>
          <p:grpSpPr>
            <a:xfrm>
              <a:off x="0" y="-27438"/>
              <a:ext cx="6164764" cy="5150653"/>
              <a:chOff x="0" y="-27438"/>
              <a:chExt cx="6164764" cy="5150653"/>
            </a:xfrm>
          </p:grpSpPr>
          <p:sp>
            <p:nvSpPr>
              <p:cNvPr id="22" name="Text Box 2">
                <a:extLst>
                  <a:ext uri="{FF2B5EF4-FFF2-40B4-BE49-F238E27FC236}">
                    <a16:creationId xmlns:a16="http://schemas.microsoft.com/office/drawing/2014/main" id="{A9DB498C-FB7F-4600-B6B0-8586176E7BE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0" y="-27438"/>
                <a:ext cx="6164764" cy="3405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36000" tIns="36000" rIns="36000" bIns="36000" anchor="t" anchorCtr="0">
                <a:noAutofit/>
              </a:bodyPr>
              <a:lstStyle/>
              <a:p>
                <a:pPr algn="ctr">
                  <a:spcAft>
                    <a:spcPts val="1125"/>
                  </a:spcAft>
                </a:pPr>
                <a:r>
                  <a:rPr lang="lt-LT" sz="1400" b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Registruoti bedarbiai pagal savivaldybes, 2021 m. gruodžio 1 d.</a:t>
                </a:r>
                <a:endParaRPr lang="lt-LT" sz="140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" name="Text Box 2">
                <a:extLst>
                  <a:ext uri="{FF2B5EF4-FFF2-40B4-BE49-F238E27FC236}">
                    <a16:creationId xmlns:a16="http://schemas.microsoft.com/office/drawing/2014/main" id="{14CFC1F7-4F1D-491D-96CF-5B31C1632D3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0" y="4514296"/>
                <a:ext cx="5368453" cy="60891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r>
                  <a:rPr lang="lt-LT" sz="14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Bedarbių proc. nuo darbingo amžiaus gyventojų – 10,1</a:t>
                </a:r>
              </a:p>
              <a:p>
                <a:r>
                  <a:rPr lang="lt-LT" sz="140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Bedarbių skaičius, tūkst.</a:t>
                </a:r>
                <a:r>
                  <a:rPr lang="en-GB" sz="140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– 175,9</a:t>
                </a:r>
                <a:endParaRPr lang="lt-LT" sz="140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21" name="Paveikslėlis 20">
              <a:extLst>
                <a:ext uri="{FF2B5EF4-FFF2-40B4-BE49-F238E27FC236}">
                  <a16:creationId xmlns:a16="http://schemas.microsoft.com/office/drawing/2014/main" id="{72020555-8445-4F22-B3D7-B0B10D617B9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016" y="246888"/>
              <a:ext cx="6036748" cy="4283373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4132940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E4B56314-6FAB-B343-92D3-2B1BDD9EB27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5218" y="227181"/>
            <a:ext cx="485036" cy="862286"/>
          </a:xfrm>
          <a:prstGeom prst="rect">
            <a:avLst/>
          </a:prstGeom>
        </p:spPr>
      </p:pic>
      <p:sp>
        <p:nvSpPr>
          <p:cNvPr id="18" name="Title 1">
            <a:extLst>
              <a:ext uri="{FF2B5EF4-FFF2-40B4-BE49-F238E27FC236}">
                <a16:creationId xmlns:a16="http://schemas.microsoft.com/office/drawing/2014/main" id="{23884E42-FDB1-954A-9E76-33E4D9A9DD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5795" y="892933"/>
            <a:ext cx="8879914" cy="1051481"/>
          </a:xfrm>
        </p:spPr>
        <p:txBody>
          <a:bodyPr>
            <a:normAutofit/>
          </a:bodyPr>
          <a:lstStyle/>
          <a:p>
            <a:pPr algn="ctr"/>
            <a:r>
              <a:rPr lang="lt-LT" sz="3200" dirty="0">
                <a:latin typeface="Arial" panose="020B0604020202020204" pitchFamily="34" charset="0"/>
                <a:cs typeface="Arial" panose="020B0604020202020204" pitchFamily="34" charset="0"/>
              </a:rPr>
              <a:t>Bedarbio portretas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Google Shape;128;p24">
            <a:extLst>
              <a:ext uri="{FF2B5EF4-FFF2-40B4-BE49-F238E27FC236}">
                <a16:creationId xmlns:a16="http://schemas.microsoft.com/office/drawing/2014/main" id="{37D336A5-D05D-8C48-9A9E-36ABE03932C0}"/>
              </a:ext>
            </a:extLst>
          </p:cNvPr>
          <p:cNvSpPr/>
          <p:nvPr/>
        </p:nvSpPr>
        <p:spPr>
          <a:xfrm>
            <a:off x="1566291" y="775372"/>
            <a:ext cx="10730812" cy="1169042"/>
          </a:xfrm>
          <a:prstGeom prst="rect">
            <a:avLst/>
          </a:prstGeom>
          <a:noFill/>
          <a:ln w="31750" cap="flat" cmpd="sng">
            <a:solidFill>
              <a:srgbClr val="13AF7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8200" tIns="48200" rIns="48200" bIns="482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13AF72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6394B5A-3B47-4C77-BDC7-EA2EC903BA19}"/>
              </a:ext>
            </a:extLst>
          </p:cNvPr>
          <p:cNvSpPr txBox="1"/>
          <p:nvPr/>
        </p:nvSpPr>
        <p:spPr>
          <a:xfrm>
            <a:off x="6328625" y="2061975"/>
            <a:ext cx="5490433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spcAft>
                <a:spcPts val="600"/>
              </a:spcAft>
            </a:pPr>
            <a:r>
              <a:rPr lang="lt-LT" sz="1600" b="1" dirty="0">
                <a:latin typeface="Arial"/>
                <a:cs typeface="Arial"/>
              </a:rPr>
              <a:t>Palyginti su 2020-12-01, </a:t>
            </a:r>
            <a:r>
              <a:rPr lang="lt-LT" sz="1600" dirty="0">
                <a:latin typeface="Arial"/>
                <a:cs typeface="Arial"/>
              </a:rPr>
              <a:t>registruotų bedarbių struktūroje išaugo </a:t>
            </a:r>
            <a:r>
              <a:rPr lang="lt-LT" sz="1600" b="1" dirty="0">
                <a:latin typeface="Arial"/>
                <a:cs typeface="Arial"/>
              </a:rPr>
              <a:t>ilgalaikių</a:t>
            </a:r>
            <a:r>
              <a:rPr lang="lt-LT" sz="1600" dirty="0">
                <a:latin typeface="Arial"/>
                <a:cs typeface="Arial"/>
              </a:rPr>
              <a:t> </a:t>
            </a:r>
            <a:r>
              <a:rPr lang="lt-LT" sz="1600" b="1" dirty="0">
                <a:latin typeface="Arial"/>
                <a:cs typeface="Arial"/>
              </a:rPr>
              <a:t>bedarbių, </a:t>
            </a:r>
            <a:r>
              <a:rPr lang="lt-LT" sz="1600" b="1" i="0" u="none" strike="noStrike" dirty="0">
                <a:solidFill>
                  <a:srgbClr val="000000"/>
                </a:solidFill>
                <a:effectLst/>
                <a:latin typeface="Arial"/>
                <a:cs typeface="Arial"/>
              </a:rPr>
              <a:t>vyresnių nei 50 m. ir </a:t>
            </a:r>
            <a:r>
              <a:rPr lang="lt-LT" sz="1600" b="1" dirty="0">
                <a:solidFill>
                  <a:srgbClr val="000000"/>
                </a:solidFill>
                <a:latin typeface="Arial"/>
                <a:cs typeface="Arial"/>
              </a:rPr>
              <a:t>vidutinio amžiaus </a:t>
            </a:r>
            <a:r>
              <a:rPr lang="lt-LT" sz="1600" dirty="0">
                <a:solidFill>
                  <a:srgbClr val="000000"/>
                </a:solidFill>
                <a:latin typeface="Arial"/>
                <a:cs typeface="Arial"/>
              </a:rPr>
              <a:t>(30-49 m.)</a:t>
            </a:r>
            <a:r>
              <a:rPr lang="lt-LT" sz="1600" b="1" dirty="0">
                <a:solidFill>
                  <a:srgbClr val="000000"/>
                </a:solidFill>
                <a:latin typeface="Arial"/>
                <a:cs typeface="Arial"/>
              </a:rPr>
              <a:t> asmenų, vyrų </a:t>
            </a:r>
            <a:r>
              <a:rPr lang="lt-LT" sz="1600" b="0" i="0" u="none" strike="noStrike" dirty="0">
                <a:solidFill>
                  <a:srgbClr val="000000"/>
                </a:solidFill>
                <a:effectLst/>
                <a:latin typeface="Arial"/>
                <a:cs typeface="Arial"/>
              </a:rPr>
              <a:t>dalys</a:t>
            </a:r>
            <a:r>
              <a:rPr lang="lt-LT" sz="1600" b="1" dirty="0">
                <a:latin typeface="Arial"/>
                <a:cs typeface="Arial"/>
              </a:rPr>
              <a:t>.</a:t>
            </a:r>
            <a:endParaRPr lang="lt-LT" sz="1600" dirty="0">
              <a:latin typeface="Arial"/>
              <a:cs typeface="Arial"/>
            </a:endParaRPr>
          </a:p>
        </p:txBody>
      </p:sp>
      <p:sp>
        <p:nvSpPr>
          <p:cNvPr id="3" name="Stačiakampis 2">
            <a:extLst>
              <a:ext uri="{FF2B5EF4-FFF2-40B4-BE49-F238E27FC236}">
                <a16:creationId xmlns:a16="http://schemas.microsoft.com/office/drawing/2014/main" id="{DCE2D7D6-373A-46FD-88A5-A41E3E1FB9E0}"/>
              </a:ext>
            </a:extLst>
          </p:cNvPr>
          <p:cNvSpPr/>
          <p:nvPr/>
        </p:nvSpPr>
        <p:spPr>
          <a:xfrm>
            <a:off x="1200742" y="5426458"/>
            <a:ext cx="498501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sz="1600" b="1" dirty="0">
                <a:latin typeface="Arial" panose="020B0604020202020204" pitchFamily="34" charset="0"/>
                <a:cs typeface="Arial" panose="020B0604020202020204" pitchFamily="34" charset="0"/>
              </a:rPr>
              <a:t>Tarp 2021-12-01 registruotų bedarbių:</a:t>
            </a:r>
          </a:p>
          <a:p>
            <a:pPr marL="182563" indent="-182563">
              <a:buFont typeface="Arial" panose="020B0604020202020204" pitchFamily="34" charset="0"/>
              <a:buChar char="•"/>
            </a:pPr>
            <a:r>
              <a:rPr lang="lt-LT" sz="1600" dirty="0">
                <a:latin typeface="Arial" panose="020B0604020202020204" pitchFamily="34" charset="0"/>
                <a:cs typeface="Arial" panose="020B0604020202020204" pitchFamily="34" charset="0"/>
              </a:rPr>
              <a:t>Moterų – 50,3 proc.,</a:t>
            </a:r>
          </a:p>
          <a:p>
            <a:pPr marL="182563" indent="-182563">
              <a:buFont typeface="Arial" panose="020B0604020202020204" pitchFamily="34" charset="0"/>
              <a:buChar char="•"/>
            </a:pPr>
            <a:r>
              <a:rPr lang="lt-LT" sz="1600" dirty="0">
                <a:latin typeface="Arial" panose="020B0604020202020204" pitchFamily="34" charset="0"/>
                <a:cs typeface="Arial" panose="020B0604020202020204" pitchFamily="34" charset="0"/>
              </a:rPr>
              <a:t>Vyresnių nei 50 m. asmenų – 42,1 proc.,</a:t>
            </a:r>
          </a:p>
          <a:p>
            <a:pPr marL="182563" indent="-182563">
              <a:buFont typeface="Arial" panose="020B0604020202020204" pitchFamily="34" charset="0"/>
              <a:buChar char="•"/>
            </a:pPr>
            <a:r>
              <a:rPr lang="lt-LT" sz="1600" dirty="0">
                <a:latin typeface="Arial" panose="020B0604020202020204" pitchFamily="34" charset="0"/>
                <a:cs typeface="Arial" panose="020B0604020202020204" pitchFamily="34" charset="0"/>
              </a:rPr>
              <a:t>Ilgalaikių bedarbių – 37,5 proc.</a:t>
            </a:r>
          </a:p>
        </p:txBody>
      </p:sp>
      <p:graphicFrame>
        <p:nvGraphicFramePr>
          <p:cNvPr id="13" name="Lentelė 12">
            <a:extLst>
              <a:ext uri="{FF2B5EF4-FFF2-40B4-BE49-F238E27FC236}">
                <a16:creationId xmlns:a16="http://schemas.microsoft.com/office/drawing/2014/main" id="{25E97384-4358-4453-9B67-65684D3BAD71}"/>
              </a:ext>
            </a:extLst>
          </p:cNvPr>
          <p:cNvGraphicFramePr>
            <a:graphicFrameLocks noGrp="1"/>
          </p:cNvGraphicFramePr>
          <p:nvPr/>
        </p:nvGraphicFramePr>
        <p:xfrm>
          <a:off x="6257188" y="2994984"/>
          <a:ext cx="5633305" cy="2819611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2026725">
                  <a:extLst>
                    <a:ext uri="{9D8B030D-6E8A-4147-A177-3AD203B41FA5}">
                      <a16:colId xmlns:a16="http://schemas.microsoft.com/office/drawing/2014/main" val="2467644601"/>
                    </a:ext>
                  </a:extLst>
                </a:gridCol>
                <a:gridCol w="1201642">
                  <a:extLst>
                    <a:ext uri="{9D8B030D-6E8A-4147-A177-3AD203B41FA5}">
                      <a16:colId xmlns:a16="http://schemas.microsoft.com/office/drawing/2014/main" val="1884608105"/>
                    </a:ext>
                  </a:extLst>
                </a:gridCol>
                <a:gridCol w="1202469">
                  <a:extLst>
                    <a:ext uri="{9D8B030D-6E8A-4147-A177-3AD203B41FA5}">
                      <a16:colId xmlns:a16="http://schemas.microsoft.com/office/drawing/2014/main" val="1438046711"/>
                    </a:ext>
                  </a:extLst>
                </a:gridCol>
                <a:gridCol w="1202469">
                  <a:extLst>
                    <a:ext uri="{9D8B030D-6E8A-4147-A177-3AD203B41FA5}">
                      <a16:colId xmlns:a16="http://schemas.microsoft.com/office/drawing/2014/main" val="4026317974"/>
                    </a:ext>
                  </a:extLst>
                </a:gridCol>
              </a:tblGrid>
              <a:tr h="515611">
                <a:tc>
                  <a:txBody>
                    <a:bodyPr/>
                    <a:lstStyle/>
                    <a:p>
                      <a:pPr algn="l" rtl="0" font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lt-LT" sz="15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rgbClr val="13AF7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5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2020-12-01</a:t>
                      </a:r>
                      <a:endParaRPr lang="lt-LT" sz="15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rgbClr val="13AF7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5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2021-12-01</a:t>
                      </a:r>
                      <a:endParaRPr lang="lt-LT" sz="15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rgbClr val="13AF7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5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Pokytis, proc.</a:t>
                      </a:r>
                      <a:endParaRPr lang="lt-LT" sz="15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rgbClr val="13AF7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4168165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b"/>
                      <a:r>
                        <a:rPr lang="lt-LT" sz="15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Bedarbiai</a:t>
                      </a:r>
                      <a:endParaRPr lang="lt-LT" sz="15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lt-LT" sz="15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266603</a:t>
                      </a: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lt-LT" sz="15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175927</a:t>
                      </a: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lt-LT" sz="15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-34,0%</a:t>
                      </a: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4735226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b">
                        <a:buClr>
                          <a:srgbClr val="000000"/>
                        </a:buClr>
                        <a:buSzPts val="1400"/>
                        <a:buFont typeface="Arial" panose="020B0604020202020204" pitchFamily="34" charset="0"/>
                        <a:buNone/>
                      </a:pPr>
                      <a:r>
                        <a:rPr lang="lt-LT" sz="15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vyrai</a:t>
                      </a:r>
                      <a:endParaRPr lang="lt-LT" sz="1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743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lt-LT" sz="1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129399</a:t>
                      </a: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lt-LT" sz="1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87421</a:t>
                      </a: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lt-LT" sz="1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-32,4%</a:t>
                      </a: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6396549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marL="0" indent="0" algn="l" defTabSz="914400" rtl="0" eaLnBrk="1" fontAlgn="b" latinLnBrk="0" hangingPunct="1">
                        <a:buClr>
                          <a:srgbClr val="000000"/>
                        </a:buClr>
                        <a:buSzPts val="1400"/>
                        <a:buFont typeface="Arial" panose="020B0604020202020204" pitchFamily="34" charset="0"/>
                        <a:buNone/>
                      </a:pPr>
                      <a:r>
                        <a:rPr lang="lt-LT" sz="1500" u="none" strike="noStrike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moterys</a:t>
                      </a:r>
                    </a:p>
                  </a:txBody>
                  <a:tcPr marL="2743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b" latinLnBrk="0" hangingPunct="1">
                        <a:buClr>
                          <a:srgbClr val="000000"/>
                        </a:buClr>
                        <a:buSzPts val="1400"/>
                        <a:buFont typeface="Arial" panose="020B0604020202020204" pitchFamily="34" charset="0"/>
                        <a:buNone/>
                      </a:pPr>
                      <a:r>
                        <a:rPr lang="lt-LT" sz="15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137204</a:t>
                      </a: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b" latinLnBrk="0" hangingPunct="1">
                        <a:buClr>
                          <a:srgbClr val="000000"/>
                        </a:buClr>
                        <a:buSzPts val="1400"/>
                        <a:buFont typeface="Arial" panose="020B0604020202020204" pitchFamily="34" charset="0"/>
                        <a:buNone/>
                      </a:pPr>
                      <a:r>
                        <a:rPr lang="lt-LT" sz="15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88506</a:t>
                      </a: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b" latinLnBrk="0" hangingPunct="1">
                        <a:buClr>
                          <a:srgbClr val="000000"/>
                        </a:buClr>
                        <a:buSzPts val="1400"/>
                        <a:buFont typeface="Arial" panose="020B0604020202020204" pitchFamily="34" charset="0"/>
                        <a:buNone/>
                      </a:pPr>
                      <a:r>
                        <a:rPr lang="lt-LT" sz="15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-35,5%</a:t>
                      </a: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1735147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marL="0" indent="0" algn="l" defTabSz="914400" rtl="0" eaLnBrk="1" fontAlgn="b" latinLnBrk="0" hangingPunct="1">
                        <a:buClr>
                          <a:srgbClr val="000000"/>
                        </a:buClr>
                        <a:buSzPts val="1400"/>
                        <a:buFont typeface="Arial" panose="020B0604020202020204" pitchFamily="34" charset="0"/>
                        <a:buNone/>
                      </a:pPr>
                      <a:r>
                        <a:rPr lang="lt-LT" sz="1500" u="none" strike="noStrike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jaunimas iki 29 m.</a:t>
                      </a:r>
                    </a:p>
                  </a:txBody>
                  <a:tcPr marL="2743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b" latinLnBrk="0" hangingPunct="1">
                        <a:buClr>
                          <a:srgbClr val="000000"/>
                        </a:buClr>
                        <a:buSzPts val="1400"/>
                        <a:buFont typeface="Arial" panose="020B0604020202020204" pitchFamily="34" charset="0"/>
                        <a:buNone/>
                      </a:pPr>
                      <a:r>
                        <a:rPr lang="lt-LT" sz="15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68982</a:t>
                      </a: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b" latinLnBrk="0" hangingPunct="1">
                        <a:buClr>
                          <a:srgbClr val="000000"/>
                        </a:buClr>
                        <a:buSzPts val="1400"/>
                        <a:buFont typeface="Arial" panose="020B0604020202020204" pitchFamily="34" charset="0"/>
                        <a:buNone/>
                      </a:pPr>
                      <a:r>
                        <a:rPr lang="lt-LT" sz="15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31675</a:t>
                      </a: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b" latinLnBrk="0" hangingPunct="1">
                        <a:buClr>
                          <a:srgbClr val="000000"/>
                        </a:buClr>
                        <a:buSzPts val="1400"/>
                        <a:buFont typeface="Arial" panose="020B0604020202020204" pitchFamily="34" charset="0"/>
                        <a:buNone/>
                      </a:pPr>
                      <a:r>
                        <a:rPr lang="lt-LT" sz="15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-54,1%</a:t>
                      </a: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8558882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b">
                        <a:buClr>
                          <a:srgbClr val="000000"/>
                        </a:buClr>
                        <a:buSzPts val="1400"/>
                        <a:buFont typeface="Arial" panose="020B0604020202020204" pitchFamily="34" charset="0"/>
                        <a:buNone/>
                      </a:pPr>
                      <a:r>
                        <a:rPr lang="lt-LT" sz="15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30–49 m. </a:t>
                      </a:r>
                      <a:endParaRPr lang="lt-LT" sz="1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743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lt-LT" sz="1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100049</a:t>
                      </a: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lt-LT" sz="1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70142</a:t>
                      </a: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lt-LT" sz="1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-29,9%</a:t>
                      </a: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4789904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b">
                        <a:buClr>
                          <a:srgbClr val="000000"/>
                        </a:buClr>
                        <a:buSzPts val="1400"/>
                        <a:buFont typeface="Arial" panose="020B0604020202020204" pitchFamily="34" charset="0"/>
                        <a:buNone/>
                      </a:pPr>
                      <a:r>
                        <a:rPr lang="lt-LT" sz="15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50+ m.</a:t>
                      </a:r>
                      <a:endParaRPr lang="lt-LT" sz="1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743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lt-LT" sz="1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97572</a:t>
                      </a: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lt-LT" sz="1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74110</a:t>
                      </a: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lt-LT" sz="1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-24,0%</a:t>
                      </a: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2900575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b">
                        <a:buClr>
                          <a:srgbClr val="000000"/>
                        </a:buClr>
                        <a:buSzPts val="1400"/>
                        <a:buFont typeface="Arial" panose="020B0604020202020204" pitchFamily="34" charset="0"/>
                        <a:buNone/>
                      </a:pPr>
                      <a:r>
                        <a:rPr lang="lt-LT" sz="15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ilgalaikiai bedarbiai</a:t>
                      </a:r>
                      <a:endParaRPr lang="lt-LT" sz="1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743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lt-LT" sz="1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65212</a:t>
                      </a: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lt-LT" sz="1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66046</a:t>
                      </a: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lt-LT" sz="1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1,3%</a:t>
                      </a: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5690801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b">
                        <a:buClr>
                          <a:srgbClr val="000000"/>
                        </a:buClr>
                        <a:buSzPts val="1400"/>
                        <a:buFont typeface="Arial" panose="020B0604020202020204" pitchFamily="34" charset="0"/>
                        <a:buNone/>
                      </a:pPr>
                      <a:r>
                        <a:rPr lang="lt-LT" sz="15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neįgalieji</a:t>
                      </a:r>
                      <a:endParaRPr lang="lt-LT" sz="1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743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lt-LT" sz="1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18837</a:t>
                      </a: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lt-LT" sz="1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13821</a:t>
                      </a: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lt-LT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-26,6%</a:t>
                      </a: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7925370"/>
                  </a:ext>
                </a:extLst>
              </a:tr>
            </a:tbl>
          </a:graphicData>
        </a:graphic>
      </p:graphicFrame>
      <p:graphicFrame>
        <p:nvGraphicFramePr>
          <p:cNvPr id="15" name="Diagrama 14">
            <a:extLst>
              <a:ext uri="{FF2B5EF4-FFF2-40B4-BE49-F238E27FC236}">
                <a16:creationId xmlns:a16="http://schemas.microsoft.com/office/drawing/2014/main" id="{8B175D0A-13F7-416E-A1E1-231B2A41A093}"/>
              </a:ext>
            </a:extLst>
          </p:cNvPr>
          <p:cNvGraphicFramePr>
            <a:graphicFrameLocks/>
          </p:cNvGraphicFramePr>
          <p:nvPr/>
        </p:nvGraphicFramePr>
        <p:xfrm>
          <a:off x="908668" y="2061975"/>
          <a:ext cx="4954708" cy="32469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6457160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9;p24">
            <a:extLst>
              <a:ext uri="{FF2B5EF4-FFF2-40B4-BE49-F238E27FC236}">
                <a16:creationId xmlns:a16="http://schemas.microsoft.com/office/drawing/2014/main" id="{AA8DAF67-BF72-5840-99F3-A13ACC2F2C3A}"/>
              </a:ext>
            </a:extLst>
          </p:cNvPr>
          <p:cNvSpPr txBox="1">
            <a:spLocks/>
          </p:cNvSpPr>
          <p:nvPr/>
        </p:nvSpPr>
        <p:spPr>
          <a:xfrm>
            <a:off x="2264854" y="1548514"/>
            <a:ext cx="7994408" cy="2201851"/>
          </a:xfrm>
          <a:prstGeom prst="rect">
            <a:avLst/>
          </a:prstGeom>
        </p:spPr>
        <p:txBody>
          <a:bodyPr spcFirstLastPara="1" vert="horz" wrap="square" lIns="0" tIns="0" rIns="0" bIns="0" rtlCol="0" anchor="b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t-LT" sz="4200" dirty="0">
                <a:latin typeface="Arial"/>
                <a:cs typeface="Arial"/>
              </a:rPr>
              <a:t>Užimtumo didinimo programos projektai 2022 metams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26B6FC1-57E9-B441-918F-715BD71625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01201" y="378573"/>
            <a:ext cx="2010463" cy="794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7565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894735" y="692579"/>
            <a:ext cx="9944715" cy="608395"/>
          </a:xfrm>
        </p:spPr>
        <p:txBody>
          <a:bodyPr>
            <a:normAutofit/>
          </a:bodyPr>
          <a:lstStyle/>
          <a:p>
            <a:pPr algn="ctr"/>
            <a:r>
              <a:rPr lang="lt-LT" sz="3600" dirty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Dalyvių tikslinės grupės</a:t>
            </a:r>
          </a:p>
        </p:txBody>
      </p:sp>
      <p:sp>
        <p:nvSpPr>
          <p:cNvPr id="4" name="Teksto vietos rezervavimo ženklas 3"/>
          <p:cNvSpPr>
            <a:spLocks noGrp="1"/>
          </p:cNvSpPr>
          <p:nvPr>
            <p:ph type="body" sz="half" idx="2"/>
          </p:nvPr>
        </p:nvSpPr>
        <p:spPr>
          <a:xfrm>
            <a:off x="894735" y="1675146"/>
            <a:ext cx="11049000" cy="4691671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lt-LT" sz="1500" dirty="0">
                <a:latin typeface="Arial" panose="020B0604020202020204" pitchFamily="34" charset="0"/>
                <a:cs typeface="Arial" panose="020B0604020202020204" pitchFamily="34" charset="0"/>
              </a:rPr>
              <a:t>Rūpintiniai, kuriems iki pilnametystės buvo nustatyta rūpyba, kol jiems sukaks 25 metai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lt-LT" sz="1500" dirty="0">
                <a:latin typeface="Arial" panose="020B0604020202020204" pitchFamily="34" charset="0"/>
                <a:cs typeface="Arial" panose="020B0604020202020204" pitchFamily="34" charset="0"/>
              </a:rPr>
              <a:t>Nėščios moterys, vaiko motina (įmotė) arba tėvas (įtėvis), vaiko globėjas, rūpintojas ir asmenys, faktiškai auginantys vaiką (įvaikį) iki 8 metų arba neįgalų vaiką (įvaikį) iki 18 metų ir asmenys, prižiūrintys neįgalius šeimos narius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lt-LT" sz="1500" dirty="0">
                <a:latin typeface="Arial" panose="020B0604020202020204" pitchFamily="34" charset="0"/>
                <a:cs typeface="Arial" panose="020B0604020202020204" pitchFamily="34" charset="0"/>
              </a:rPr>
              <a:t>Grįžę iš laisvės atėmimo vietų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lt-LT" sz="1500" dirty="0">
                <a:latin typeface="Arial" panose="020B0604020202020204" pitchFamily="34" charset="0"/>
                <a:cs typeface="Arial" panose="020B0604020202020204" pitchFamily="34" charset="0"/>
              </a:rPr>
              <a:t>Piniginės socialinės paramos gavėjai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lt-LT" sz="1500" dirty="0">
                <a:latin typeface="Arial" panose="020B0604020202020204" pitchFamily="34" charset="0"/>
                <a:cs typeface="Arial" panose="020B0604020202020204" pitchFamily="34" charset="0"/>
              </a:rPr>
              <a:t>Priklausomi nuo narkotinių, psichotropinių ir kitų psichiką veikiančių medžiagų, baigę psichologinės socialinės ir (ar) profesinės reabilitacijos programas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lt-LT" sz="1500" dirty="0">
                <a:latin typeface="Arial" panose="020B0604020202020204" pitchFamily="34" charset="0"/>
                <a:cs typeface="Arial" panose="020B0604020202020204" pitchFamily="34" charset="0"/>
              </a:rPr>
              <a:t>Prekybos žmonėmis aukos, baigusios psichologinės socialinės ir (ar) profesinės reabilitacijos programas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lt-LT" sz="1500" dirty="0">
                <a:latin typeface="Arial" panose="020B0604020202020204" pitchFamily="34" charset="0"/>
                <a:cs typeface="Arial" panose="020B0604020202020204" pitchFamily="34" charset="0"/>
              </a:rPr>
              <a:t>Grįžę į Lietuvą nuolat gyventi politiniai kaliniai ir tremtiniai bei jų šeimos nariai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lt-LT" sz="1500" dirty="0">
                <a:latin typeface="Arial" panose="020B0604020202020204" pitchFamily="34" charset="0"/>
                <a:cs typeface="Arial" panose="020B0604020202020204" pitchFamily="34" charset="0"/>
              </a:rPr>
              <a:t>Turintys pabėgėlio statusą ar kuriems yra suteikta papildoma ar laikinoji apsauga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lt-LT" sz="1500" dirty="0">
                <a:latin typeface="Arial" panose="020B0604020202020204" pitchFamily="34" charset="0"/>
                <a:cs typeface="Arial" panose="020B0604020202020204" pitchFamily="34" charset="0"/>
              </a:rPr>
              <a:t>Asmenys, patiriantys socialinę riziką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lt-LT" sz="1500" dirty="0">
                <a:latin typeface="Arial" panose="020B0604020202020204" pitchFamily="34" charset="0"/>
                <a:cs typeface="Arial" panose="020B0604020202020204" pitchFamily="34" charset="0"/>
              </a:rPr>
              <a:t>Vyresni kaip 40 metų</a:t>
            </a:r>
          </a:p>
          <a:p>
            <a:pPr>
              <a:buFont typeface="Arial" panose="020B0604020202020204" pitchFamily="34" charset="0"/>
              <a:buChar char="•"/>
            </a:pPr>
            <a:endParaRPr lang="lt-LT" sz="1600" dirty="0">
              <a:latin typeface="Gordita Light" charset="-70"/>
              <a:cs typeface="Gordita Light" charset="-70"/>
            </a:endParaRPr>
          </a:p>
          <a:p>
            <a:pPr>
              <a:buFont typeface="Arial" panose="020B0604020202020204" pitchFamily="34" charset="0"/>
              <a:buChar char="•"/>
            </a:pPr>
            <a:endParaRPr lang="lt-LT" sz="1600" dirty="0">
              <a:latin typeface="Gordita Light" charset="-70"/>
              <a:cs typeface="Gordita Light" charset="-70"/>
            </a:endParaRPr>
          </a:p>
          <a:p>
            <a:pPr>
              <a:buFont typeface="Arial" panose="020B0604020202020204" pitchFamily="34" charset="0"/>
              <a:buChar char="•"/>
            </a:pPr>
            <a:endParaRPr lang="lt-LT" sz="1600" dirty="0">
              <a:latin typeface="Gordita Light" charset="-70"/>
              <a:cs typeface="Gordita Light" charset="-70"/>
            </a:endParaRPr>
          </a:p>
        </p:txBody>
      </p:sp>
      <p:sp>
        <p:nvSpPr>
          <p:cNvPr id="7" name="Google Shape;128;p24">
            <a:extLst>
              <a:ext uri="{FF2B5EF4-FFF2-40B4-BE49-F238E27FC236}">
                <a16:creationId xmlns:a16="http://schemas.microsoft.com/office/drawing/2014/main" id="{20D4DBF0-D3DA-4716-8839-4A1AFD26F11F}"/>
              </a:ext>
            </a:extLst>
          </p:cNvPr>
          <p:cNvSpPr/>
          <p:nvPr/>
        </p:nvSpPr>
        <p:spPr>
          <a:xfrm>
            <a:off x="1981199" y="603184"/>
            <a:ext cx="10308021" cy="787187"/>
          </a:xfrm>
          <a:prstGeom prst="rect">
            <a:avLst/>
          </a:prstGeom>
          <a:noFill/>
          <a:ln w="31750" cap="flat" cmpd="sng">
            <a:solidFill>
              <a:srgbClr val="13AF7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8200" tIns="48200" rIns="48200" bIns="482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13AF7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79143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894735" y="865239"/>
            <a:ext cx="10659090" cy="707922"/>
          </a:xfrm>
        </p:spPr>
        <p:txBody>
          <a:bodyPr>
            <a:normAutofit fontScale="90000"/>
          </a:bodyPr>
          <a:lstStyle/>
          <a:p>
            <a:pPr algn="ctr"/>
            <a:r>
              <a:rPr lang="lt-LT" sz="3600" dirty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Užimtumo didinimo programų projektų</a:t>
            </a:r>
            <a:r>
              <a:rPr lang="en-US" sz="3600" dirty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lt-LT" sz="3600" dirty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pagrindinės veiklos</a:t>
            </a:r>
          </a:p>
        </p:txBody>
      </p:sp>
      <p:sp>
        <p:nvSpPr>
          <p:cNvPr id="4" name="Teksto vietos rezervavimo ženklas 3"/>
          <p:cNvSpPr>
            <a:spLocks noGrp="1"/>
          </p:cNvSpPr>
          <p:nvPr>
            <p:ph type="body" sz="half" idx="2"/>
          </p:nvPr>
        </p:nvSpPr>
        <p:spPr>
          <a:xfrm>
            <a:off x="817158" y="2143515"/>
            <a:ext cx="10898592" cy="4381110"/>
          </a:xfrm>
        </p:spPr>
        <p:txBody>
          <a:bodyPr>
            <a:normAutofit/>
          </a:bodyPr>
          <a:lstStyle/>
          <a:p>
            <a:pPr algn="just">
              <a:buFont typeface="Arial" panose="020B0604020202020204" pitchFamily="34" charset="0"/>
              <a:buChar char="•"/>
            </a:pPr>
            <a:r>
              <a:rPr lang="lt-LT" sz="1500" dirty="0">
                <a:latin typeface="Arial" panose="020B0604020202020204" pitchFamily="34" charset="0"/>
                <a:cs typeface="Arial" panose="020B0604020202020204" pitchFamily="34" charset="0"/>
              </a:rPr>
              <a:t>Miestų, rajonų ir gyvenviečių gatvių, kelių, pakelių bei teritorijų tvarkymo, apželdinimo ir želdinių priežiūros darbai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lt-LT" sz="1500" dirty="0">
                <a:latin typeface="Arial" panose="020B0604020202020204" pitchFamily="34" charset="0"/>
                <a:cs typeface="Arial" panose="020B0604020202020204" pitchFamily="34" charset="0"/>
              </a:rPr>
              <a:t>Socialinės bei visuomeninės paskirties objektų rekonstrukcijos ir smulkaus remonto pagalbiniai darbai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lt-LT" sz="1500" dirty="0">
                <a:latin typeface="Arial" panose="020B0604020202020204" pitchFamily="34" charset="0"/>
                <a:cs typeface="Arial" panose="020B0604020202020204" pitchFamily="34" charset="0"/>
              </a:rPr>
              <a:t>Istorijos ir kultūros paveldo, muziejų, kapinių, parkų ir kitų saugomų bei turinčių išliekamąją vertę objektų tvarkymo pagalbiniai darbai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lt-LT" sz="1500" dirty="0">
                <a:latin typeface="Arial" panose="020B0604020202020204" pitchFamily="34" charset="0"/>
                <a:cs typeface="Arial" panose="020B0604020202020204" pitchFamily="34" charset="0"/>
              </a:rPr>
              <a:t>Pagalbiniai patalpų bei aplinkos tvarkymo darbai socialinės bei visuomeninės paskirties įmonėse, įstaigose ir organizacijose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lt-LT" sz="1500" dirty="0">
                <a:latin typeface="Arial" panose="020B0604020202020204" pitchFamily="34" charset="0"/>
                <a:cs typeface="Arial" panose="020B0604020202020204" pitchFamily="34" charset="0"/>
              </a:rPr>
              <a:t>Dokumentų tvarkymo, apskaitos, knygų fondų ir archyvų pagalbiniai darbai Savivaldybės biudžetinėse įstaigose bei visuomeniniais pagrindais veikiančiose organizacijose.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lt-LT" sz="1500" dirty="0">
                <a:latin typeface="Arial" panose="020B0604020202020204" pitchFamily="34" charset="0"/>
                <a:cs typeface="Arial" panose="020B0604020202020204" pitchFamily="34" charset="0"/>
              </a:rPr>
              <a:t>Socialinių paslaugų darbai (gyvenamųjų patalpų, aplinkos tvarkymas, malkų ruošos, maisto paruošimo, asmens higienos ir priežiūros paslaugos, aprūpinimas būtinomis priemonėmis ir kt. darbai)</a:t>
            </a:r>
          </a:p>
        </p:txBody>
      </p:sp>
      <p:sp>
        <p:nvSpPr>
          <p:cNvPr id="7" name="Google Shape;128;p24">
            <a:extLst>
              <a:ext uri="{FF2B5EF4-FFF2-40B4-BE49-F238E27FC236}">
                <a16:creationId xmlns:a16="http://schemas.microsoft.com/office/drawing/2014/main" id="{A3BD3E22-64B3-4BD4-95CA-713139930C39}"/>
              </a:ext>
            </a:extLst>
          </p:cNvPr>
          <p:cNvSpPr/>
          <p:nvPr/>
        </p:nvSpPr>
        <p:spPr>
          <a:xfrm>
            <a:off x="817158" y="796604"/>
            <a:ext cx="11487828" cy="1032196"/>
          </a:xfrm>
          <a:prstGeom prst="rect">
            <a:avLst/>
          </a:prstGeom>
          <a:noFill/>
          <a:ln w="31750" cap="flat" cmpd="sng">
            <a:solidFill>
              <a:srgbClr val="13AF7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8200" tIns="48200" rIns="48200" bIns="482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13AF7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87524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1299411" y="622276"/>
            <a:ext cx="10981927" cy="459152"/>
          </a:xfrm>
        </p:spPr>
        <p:txBody>
          <a:bodyPr>
            <a:noAutofit/>
          </a:bodyPr>
          <a:lstStyle/>
          <a:p>
            <a:r>
              <a:rPr lang="lt-LT" sz="3600" dirty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Užimtumo didinimo programos projektų finansavimas</a:t>
            </a:r>
          </a:p>
        </p:txBody>
      </p:sp>
      <p:sp>
        <p:nvSpPr>
          <p:cNvPr id="4" name="Teksto vietos rezervavimo ženklas 3"/>
          <p:cNvSpPr>
            <a:spLocks noGrp="1"/>
          </p:cNvSpPr>
          <p:nvPr>
            <p:ph type="body" sz="half" idx="2"/>
          </p:nvPr>
        </p:nvSpPr>
        <p:spPr>
          <a:xfrm>
            <a:off x="622739" y="1388305"/>
            <a:ext cx="11161986" cy="6906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lt-LT" sz="1500" dirty="0">
                <a:latin typeface="Arial" panose="020B0604020202020204" pitchFamily="34" charset="0"/>
                <a:cs typeface="Arial" panose="020B0604020202020204" pitchFamily="34" charset="0"/>
              </a:rPr>
              <a:t>Užimtumo didinimo programoje planuojama, kad dalyvaus nemažiau kaip 6,4 tūkst. darbo ieškančių asmenų, kuriems bus panaudota 16,7 mln. Eur</a:t>
            </a:r>
          </a:p>
          <a:p>
            <a:pPr algn="just">
              <a:lnSpc>
                <a:spcPct val="60000"/>
              </a:lnSpc>
              <a:buFont typeface="Arial" panose="020B0604020202020204" pitchFamily="34" charset="0"/>
              <a:buChar char="•"/>
            </a:pPr>
            <a:endParaRPr lang="en-US" sz="1800" dirty="0">
              <a:latin typeface="Gordita Light" charset="-70"/>
              <a:cs typeface="Gordita Light" charset="-70"/>
            </a:endParaRPr>
          </a:p>
          <a:p>
            <a:pPr algn="just">
              <a:buFont typeface="Arial" panose="020B0604020202020204" pitchFamily="34" charset="0"/>
              <a:buChar char="•"/>
            </a:pPr>
            <a:endParaRPr lang="lt-LT" sz="1800" dirty="0">
              <a:latin typeface="Gordita Light" charset="-70"/>
              <a:cs typeface="Gordita Light" charset="-70"/>
            </a:endParaRPr>
          </a:p>
        </p:txBody>
      </p:sp>
      <p:graphicFrame>
        <p:nvGraphicFramePr>
          <p:cNvPr id="15" name="Lentelė 14">
            <a:extLst>
              <a:ext uri="{FF2B5EF4-FFF2-40B4-BE49-F238E27FC236}">
                <a16:creationId xmlns:a16="http://schemas.microsoft.com/office/drawing/2014/main" id="{9E37E977-5787-467F-86F1-27760B3B1A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1961551"/>
              </p:ext>
            </p:extLst>
          </p:nvPr>
        </p:nvGraphicFramePr>
        <p:xfrm>
          <a:off x="1387153" y="2078254"/>
          <a:ext cx="3340962" cy="464400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495421">
                  <a:extLst>
                    <a:ext uri="{9D8B030D-6E8A-4147-A177-3AD203B41FA5}">
                      <a16:colId xmlns:a16="http://schemas.microsoft.com/office/drawing/2014/main" val="414770787"/>
                    </a:ext>
                  </a:extLst>
                </a:gridCol>
                <a:gridCol w="908100">
                  <a:extLst>
                    <a:ext uri="{9D8B030D-6E8A-4147-A177-3AD203B41FA5}">
                      <a16:colId xmlns:a16="http://schemas.microsoft.com/office/drawing/2014/main" val="3596299754"/>
                    </a:ext>
                  </a:extLst>
                </a:gridCol>
                <a:gridCol w="1937441">
                  <a:extLst>
                    <a:ext uri="{9D8B030D-6E8A-4147-A177-3AD203B41FA5}">
                      <a16:colId xmlns:a16="http://schemas.microsoft.com/office/drawing/2014/main" val="1203385361"/>
                    </a:ext>
                  </a:extLst>
                </a:gridCol>
              </a:tblGrid>
              <a:tr h="154800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lt-LT" sz="900" b="0" i="0" u="none" strike="noStrike" kern="1200" dirty="0">
                          <a:solidFill>
                            <a:srgbClr val="414144"/>
                          </a:solidFill>
                          <a:effectLst/>
                          <a:latin typeface="Gordita Light" charset="-70"/>
                          <a:ea typeface="+mn-ea"/>
                          <a:cs typeface="+mn-cs"/>
                        </a:rPr>
                        <a:t>1.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lt-LT" sz="900" b="0" i="0" u="none" strike="noStrike" kern="1200" dirty="0">
                          <a:solidFill>
                            <a:srgbClr val="414144"/>
                          </a:solidFill>
                          <a:effectLst/>
                          <a:latin typeface="Gordita Light" charset="-70"/>
                          <a:ea typeface="+mn-ea"/>
                          <a:cs typeface="+mn-cs"/>
                        </a:rPr>
                        <a:t>Alytaus m.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900" b="0" i="0" u="none" strike="noStrike">
                          <a:solidFill>
                            <a:srgbClr val="414144"/>
                          </a:solidFill>
                          <a:effectLst/>
                          <a:latin typeface="Gordita Light" charset="-70"/>
                        </a:rPr>
                        <a:t>       250,70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88914852"/>
                  </a:ext>
                </a:extLst>
              </a:tr>
              <a:tr h="154800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lt-LT" sz="900" b="0" i="0" u="none" strike="noStrike" kern="1200" dirty="0">
                          <a:solidFill>
                            <a:srgbClr val="414144"/>
                          </a:solidFill>
                          <a:effectLst/>
                          <a:latin typeface="Gordita Light" charset="-70"/>
                          <a:ea typeface="+mn-ea"/>
                          <a:cs typeface="+mn-cs"/>
                        </a:rPr>
                        <a:t>2.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lt-LT" sz="900" b="0" i="0" u="none" strike="noStrike" kern="1200" dirty="0">
                          <a:solidFill>
                            <a:srgbClr val="414144"/>
                          </a:solidFill>
                          <a:effectLst/>
                          <a:latin typeface="Gordita Light" charset="-70"/>
                          <a:ea typeface="+mn-ea"/>
                          <a:cs typeface="+mn-cs"/>
                        </a:rPr>
                        <a:t>Birštono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900" b="0" i="0" u="none" strike="noStrike">
                          <a:solidFill>
                            <a:srgbClr val="414144"/>
                          </a:solidFill>
                          <a:effectLst/>
                          <a:latin typeface="Gordita Light" charset="-70"/>
                        </a:rPr>
                        <a:t>         10,00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37834810"/>
                  </a:ext>
                </a:extLst>
              </a:tr>
              <a:tr h="154800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lt-LT" sz="900" b="0" i="0" u="none" strike="noStrike" kern="1200" dirty="0">
                          <a:solidFill>
                            <a:srgbClr val="414144"/>
                          </a:solidFill>
                          <a:effectLst/>
                          <a:latin typeface="Gordita Light" charset="-70"/>
                          <a:ea typeface="+mn-ea"/>
                          <a:cs typeface="+mn-cs"/>
                        </a:rPr>
                        <a:t>3.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lt-LT" sz="900" b="0" i="0" u="none" strike="noStrike" kern="1200" dirty="0">
                          <a:solidFill>
                            <a:srgbClr val="414144"/>
                          </a:solidFill>
                          <a:effectLst/>
                          <a:latin typeface="Gordita Light" charset="-70"/>
                          <a:ea typeface="+mn-ea"/>
                          <a:cs typeface="+mn-cs"/>
                        </a:rPr>
                        <a:t>Druskininkų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900" b="0" i="0" u="none" strike="noStrike">
                          <a:solidFill>
                            <a:srgbClr val="414144"/>
                          </a:solidFill>
                          <a:effectLst/>
                          <a:latin typeface="Gordita Light" charset="-70"/>
                        </a:rPr>
                        <a:t>       213,40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58760209"/>
                  </a:ext>
                </a:extLst>
              </a:tr>
              <a:tr h="154800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lt-LT" sz="900" b="0" i="0" u="none" strike="noStrike" kern="1200">
                          <a:solidFill>
                            <a:srgbClr val="414144"/>
                          </a:solidFill>
                          <a:effectLst/>
                          <a:latin typeface="Gordita Light" charset="-70"/>
                          <a:ea typeface="+mn-ea"/>
                          <a:cs typeface="+mn-cs"/>
                        </a:rPr>
                        <a:t>4.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lt-LT" sz="900" b="0" i="0" u="none" strike="noStrike" kern="1200" dirty="0">
                          <a:solidFill>
                            <a:srgbClr val="414144"/>
                          </a:solidFill>
                          <a:effectLst/>
                          <a:latin typeface="Gordita Light" charset="-70"/>
                          <a:ea typeface="+mn-ea"/>
                          <a:cs typeface="+mn-cs"/>
                        </a:rPr>
                        <a:t>Marijampolės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900" b="0" i="0" u="none" strike="noStrike">
                          <a:solidFill>
                            <a:srgbClr val="414144"/>
                          </a:solidFill>
                          <a:effectLst/>
                          <a:latin typeface="Gordita Light" charset="-70"/>
                        </a:rPr>
                        <a:t>       360,00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73154801"/>
                  </a:ext>
                </a:extLst>
              </a:tr>
              <a:tr h="154800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lt-LT" sz="900" b="0" i="0" u="none" strike="noStrike" kern="1200">
                          <a:solidFill>
                            <a:srgbClr val="414144"/>
                          </a:solidFill>
                          <a:effectLst/>
                          <a:latin typeface="Gordita Light" charset="-70"/>
                          <a:ea typeface="+mn-ea"/>
                          <a:cs typeface="+mn-cs"/>
                        </a:rPr>
                        <a:t>5.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lt-LT" sz="900" b="0" i="0" u="none" strike="noStrike" kern="1200" dirty="0">
                          <a:solidFill>
                            <a:srgbClr val="414144"/>
                          </a:solidFill>
                          <a:effectLst/>
                          <a:latin typeface="Gordita Light" charset="-70"/>
                          <a:ea typeface="+mn-ea"/>
                          <a:cs typeface="+mn-cs"/>
                        </a:rPr>
                        <a:t>Kauno m.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900" b="0" i="0" u="none" strike="noStrike">
                          <a:solidFill>
                            <a:srgbClr val="414144"/>
                          </a:solidFill>
                          <a:effectLst/>
                          <a:latin typeface="Gordita Light" charset="-70"/>
                        </a:rPr>
                        <a:t>       900,00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56510221"/>
                  </a:ext>
                </a:extLst>
              </a:tr>
              <a:tr h="154800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lt-LT" sz="900" b="0" i="0" u="none" strike="noStrike" kern="1200">
                          <a:solidFill>
                            <a:srgbClr val="414144"/>
                          </a:solidFill>
                          <a:effectLst/>
                          <a:latin typeface="Gordita Light" charset="-70"/>
                          <a:ea typeface="+mn-ea"/>
                          <a:cs typeface="+mn-cs"/>
                        </a:rPr>
                        <a:t>6.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lt-LT" sz="900" b="0" i="0" u="none" strike="noStrike" kern="1200">
                          <a:solidFill>
                            <a:srgbClr val="414144"/>
                          </a:solidFill>
                          <a:effectLst/>
                          <a:latin typeface="Gordita Light" charset="-70"/>
                          <a:ea typeface="+mn-ea"/>
                          <a:cs typeface="+mn-cs"/>
                        </a:rPr>
                        <a:t>Klaipėdos m.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900" b="0" i="0" u="none" strike="noStrike">
                          <a:solidFill>
                            <a:srgbClr val="414144"/>
                          </a:solidFill>
                          <a:effectLst/>
                          <a:latin typeface="Gordita Light" charset="-70"/>
                        </a:rPr>
                        <a:t>       330,00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2644353"/>
                  </a:ext>
                </a:extLst>
              </a:tr>
              <a:tr h="154800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lt-LT" sz="900" b="0" i="0" u="none" strike="noStrike" kern="1200">
                          <a:solidFill>
                            <a:srgbClr val="414144"/>
                          </a:solidFill>
                          <a:effectLst/>
                          <a:latin typeface="Gordita Light" charset="-70"/>
                          <a:ea typeface="+mn-ea"/>
                          <a:cs typeface="+mn-cs"/>
                        </a:rPr>
                        <a:t>7.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lt-LT" sz="900" b="0" i="0" u="none" strike="noStrike" kern="1200" dirty="0">
                          <a:solidFill>
                            <a:srgbClr val="414144"/>
                          </a:solidFill>
                          <a:effectLst/>
                          <a:latin typeface="Gordita Light" charset="-70"/>
                          <a:ea typeface="+mn-ea"/>
                          <a:cs typeface="+mn-cs"/>
                        </a:rPr>
                        <a:t>Neringos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900" b="0" i="0" u="none" strike="noStrike" dirty="0">
                          <a:solidFill>
                            <a:srgbClr val="414144"/>
                          </a:solidFill>
                          <a:effectLst/>
                          <a:latin typeface="Gordita Light" charset="-70"/>
                        </a:rPr>
                        <a:t>         10,10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08741100"/>
                  </a:ext>
                </a:extLst>
              </a:tr>
              <a:tr h="154800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lt-LT" sz="900" b="0" i="0" u="none" strike="noStrike" kern="1200">
                          <a:solidFill>
                            <a:srgbClr val="414144"/>
                          </a:solidFill>
                          <a:effectLst/>
                          <a:latin typeface="Gordita Light" charset="-70"/>
                          <a:ea typeface="+mn-ea"/>
                          <a:cs typeface="+mn-cs"/>
                        </a:rPr>
                        <a:t>8.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lt-LT" sz="900" b="0" i="0" u="none" strike="noStrike" kern="1200" dirty="0">
                          <a:solidFill>
                            <a:srgbClr val="414144"/>
                          </a:solidFill>
                          <a:effectLst/>
                          <a:latin typeface="Gordita Light" charset="-70"/>
                          <a:ea typeface="+mn-ea"/>
                          <a:cs typeface="+mn-cs"/>
                        </a:rPr>
                        <a:t>Palangos m.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900" b="0" i="0" u="none" strike="noStrike">
                          <a:solidFill>
                            <a:srgbClr val="414144"/>
                          </a:solidFill>
                          <a:effectLst/>
                          <a:latin typeface="Gordita Light" charset="-70"/>
                        </a:rPr>
                        <a:t>       106,50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2946855"/>
                  </a:ext>
                </a:extLst>
              </a:tr>
              <a:tr h="154800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lt-LT" sz="900" b="0" i="0" u="none" strike="noStrike" kern="1200">
                          <a:solidFill>
                            <a:srgbClr val="414144"/>
                          </a:solidFill>
                          <a:effectLst/>
                          <a:latin typeface="Gordita Light" charset="-70"/>
                          <a:ea typeface="+mn-ea"/>
                          <a:cs typeface="+mn-cs"/>
                        </a:rPr>
                        <a:t>9.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lt-LT" sz="900" b="0" i="0" u="none" strike="noStrike" kern="1200" dirty="0">
                          <a:solidFill>
                            <a:srgbClr val="414144"/>
                          </a:solidFill>
                          <a:effectLst/>
                          <a:latin typeface="Gordita Light" charset="-70"/>
                          <a:ea typeface="+mn-ea"/>
                          <a:cs typeface="+mn-cs"/>
                        </a:rPr>
                        <a:t>Panevėžio m.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900" b="0" i="0" u="none" strike="noStrike">
                          <a:solidFill>
                            <a:srgbClr val="414144"/>
                          </a:solidFill>
                          <a:effectLst/>
                          <a:latin typeface="Gordita Light" charset="-70"/>
                        </a:rPr>
                        <a:t>    1 189,00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23242586"/>
                  </a:ext>
                </a:extLst>
              </a:tr>
              <a:tr h="154800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lt-LT" sz="900" b="0" i="0" u="none" strike="noStrike" kern="1200">
                          <a:solidFill>
                            <a:srgbClr val="414144"/>
                          </a:solidFill>
                          <a:effectLst/>
                          <a:latin typeface="Gordita Light" charset="-70"/>
                          <a:ea typeface="+mn-ea"/>
                          <a:cs typeface="+mn-cs"/>
                        </a:rPr>
                        <a:t>10.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lt-LT" sz="900" b="0" i="0" u="none" strike="noStrike" kern="1200" dirty="0">
                          <a:solidFill>
                            <a:srgbClr val="414144"/>
                          </a:solidFill>
                          <a:effectLst/>
                          <a:latin typeface="Gordita Light" charset="-70"/>
                          <a:ea typeface="+mn-ea"/>
                          <a:cs typeface="+mn-cs"/>
                        </a:rPr>
                        <a:t>Šiaulių m.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900" b="0" i="0" u="none" strike="noStrike">
                          <a:solidFill>
                            <a:srgbClr val="414144"/>
                          </a:solidFill>
                          <a:effectLst/>
                          <a:latin typeface="Gordita Light" charset="-70"/>
                        </a:rPr>
                        <a:t>Nepateikta informacija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78431072"/>
                  </a:ext>
                </a:extLst>
              </a:tr>
              <a:tr h="154800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lt-LT" sz="900" b="0" i="0" u="none" strike="noStrike" kern="1200">
                          <a:solidFill>
                            <a:srgbClr val="414144"/>
                          </a:solidFill>
                          <a:effectLst/>
                          <a:latin typeface="Gordita Light" charset="-70"/>
                          <a:ea typeface="+mn-ea"/>
                          <a:cs typeface="+mn-cs"/>
                        </a:rPr>
                        <a:t>11.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lt-LT" sz="900" b="0" i="0" u="none" strike="noStrike" kern="1200" dirty="0">
                          <a:solidFill>
                            <a:srgbClr val="414144"/>
                          </a:solidFill>
                          <a:effectLst/>
                          <a:latin typeface="Gordita Light" charset="-70"/>
                          <a:ea typeface="+mn-ea"/>
                          <a:cs typeface="+mn-cs"/>
                        </a:rPr>
                        <a:t>Vilniaus m.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900" b="0" i="0" u="none" strike="noStrike">
                          <a:solidFill>
                            <a:srgbClr val="414144"/>
                          </a:solidFill>
                          <a:effectLst/>
                          <a:latin typeface="Gordita Light" charset="-70"/>
                        </a:rPr>
                        <a:t>    1 304,00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26951681"/>
                  </a:ext>
                </a:extLst>
              </a:tr>
              <a:tr h="154800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lt-LT" sz="900" b="0" i="0" u="none" strike="noStrike" kern="1200">
                          <a:solidFill>
                            <a:srgbClr val="414144"/>
                          </a:solidFill>
                          <a:effectLst/>
                          <a:latin typeface="Gordita Light" charset="-70"/>
                          <a:ea typeface="+mn-ea"/>
                          <a:cs typeface="+mn-cs"/>
                        </a:rPr>
                        <a:t>12.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lt-LT" sz="900" b="0" i="0" u="none" strike="noStrike" kern="1200" dirty="0">
                          <a:solidFill>
                            <a:srgbClr val="414144"/>
                          </a:solidFill>
                          <a:effectLst/>
                          <a:latin typeface="Gordita Light" charset="-70"/>
                          <a:ea typeface="+mn-ea"/>
                          <a:cs typeface="+mn-cs"/>
                        </a:rPr>
                        <a:t>Visagino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900" b="0" i="0" u="none" strike="noStrike">
                          <a:solidFill>
                            <a:srgbClr val="414144"/>
                          </a:solidFill>
                          <a:effectLst/>
                          <a:latin typeface="Gordita Light" charset="-70"/>
                        </a:rPr>
                        <a:t>       200,00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2660546"/>
                  </a:ext>
                </a:extLst>
              </a:tr>
              <a:tr h="154800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lt-LT" sz="900" b="0" i="0" u="none" strike="noStrike" kern="1200">
                          <a:solidFill>
                            <a:srgbClr val="414144"/>
                          </a:solidFill>
                          <a:effectLst/>
                          <a:latin typeface="Gordita Light" charset="-70"/>
                          <a:ea typeface="+mn-ea"/>
                          <a:cs typeface="+mn-cs"/>
                        </a:rPr>
                        <a:t>13.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lt-LT" sz="900" b="0" i="0" u="none" strike="noStrike" kern="1200">
                          <a:solidFill>
                            <a:srgbClr val="414144"/>
                          </a:solidFill>
                          <a:effectLst/>
                          <a:latin typeface="Gordita Light" charset="-70"/>
                          <a:ea typeface="+mn-ea"/>
                          <a:cs typeface="+mn-cs"/>
                        </a:rPr>
                        <a:t>Akmenės r.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900" b="0" i="0" u="none" strike="noStrike">
                          <a:solidFill>
                            <a:srgbClr val="414144"/>
                          </a:solidFill>
                          <a:effectLst/>
                          <a:latin typeface="Gordita Light" charset="-70"/>
                        </a:rPr>
                        <a:t>Nepateikta informacija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43074424"/>
                  </a:ext>
                </a:extLst>
              </a:tr>
              <a:tr h="154800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lt-LT" sz="900" b="0" i="0" u="none" strike="noStrike" kern="1200">
                          <a:solidFill>
                            <a:srgbClr val="414144"/>
                          </a:solidFill>
                          <a:effectLst/>
                          <a:latin typeface="Gordita Light" charset="-70"/>
                          <a:ea typeface="+mn-ea"/>
                          <a:cs typeface="+mn-cs"/>
                        </a:rPr>
                        <a:t>14.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lt-LT" sz="900" b="0" i="0" u="none" strike="noStrike" kern="1200" dirty="0">
                          <a:solidFill>
                            <a:srgbClr val="414144"/>
                          </a:solidFill>
                          <a:effectLst/>
                          <a:latin typeface="Gordita Light" charset="-70"/>
                          <a:ea typeface="+mn-ea"/>
                          <a:cs typeface="+mn-cs"/>
                        </a:rPr>
                        <a:t>Alytaus r.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900" b="0" i="0" u="none" strike="noStrike">
                          <a:solidFill>
                            <a:srgbClr val="414144"/>
                          </a:solidFill>
                          <a:effectLst/>
                          <a:latin typeface="Gordita Light" charset="-70"/>
                        </a:rPr>
                        <a:t>       305,00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20747908"/>
                  </a:ext>
                </a:extLst>
              </a:tr>
              <a:tr h="154800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lt-LT" sz="900" b="0" i="0" u="none" strike="noStrike" kern="1200">
                          <a:solidFill>
                            <a:srgbClr val="414144"/>
                          </a:solidFill>
                          <a:effectLst/>
                          <a:latin typeface="Gordita Light" charset="-70"/>
                          <a:ea typeface="+mn-ea"/>
                          <a:cs typeface="+mn-cs"/>
                        </a:rPr>
                        <a:t>15.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lt-LT" sz="900" b="0" i="0" u="none" strike="noStrike" kern="1200">
                          <a:solidFill>
                            <a:srgbClr val="414144"/>
                          </a:solidFill>
                          <a:effectLst/>
                          <a:latin typeface="Gordita Light" charset="-70"/>
                          <a:ea typeface="+mn-ea"/>
                          <a:cs typeface="+mn-cs"/>
                        </a:rPr>
                        <a:t>Anykščių r.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900" b="0" i="0" u="none" strike="noStrike">
                          <a:solidFill>
                            <a:srgbClr val="414144"/>
                          </a:solidFill>
                          <a:effectLst/>
                          <a:latin typeface="Gordita Light" charset="-70"/>
                        </a:rPr>
                        <a:t>       368,90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14661954"/>
                  </a:ext>
                </a:extLst>
              </a:tr>
              <a:tr h="154800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lt-LT" sz="900" b="0" i="0" u="none" strike="noStrike" kern="1200">
                          <a:solidFill>
                            <a:srgbClr val="414144"/>
                          </a:solidFill>
                          <a:effectLst/>
                          <a:latin typeface="Gordita Light" charset="-70"/>
                          <a:ea typeface="+mn-ea"/>
                          <a:cs typeface="+mn-cs"/>
                        </a:rPr>
                        <a:t>16.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lt-LT" sz="900" b="0" i="0" u="none" strike="noStrike" kern="1200">
                          <a:solidFill>
                            <a:srgbClr val="414144"/>
                          </a:solidFill>
                          <a:effectLst/>
                          <a:latin typeface="Gordita Light" charset="-70"/>
                          <a:ea typeface="+mn-ea"/>
                          <a:cs typeface="+mn-cs"/>
                        </a:rPr>
                        <a:t>Biržų r.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900" b="0" i="0" u="none" strike="noStrike">
                          <a:solidFill>
                            <a:srgbClr val="414144"/>
                          </a:solidFill>
                          <a:effectLst/>
                          <a:latin typeface="Gordita Light" charset="-70"/>
                        </a:rPr>
                        <a:t>       345,90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06038482"/>
                  </a:ext>
                </a:extLst>
              </a:tr>
              <a:tr h="154800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lt-LT" sz="900" b="0" i="0" u="none" strike="noStrike" kern="1200">
                          <a:solidFill>
                            <a:srgbClr val="414144"/>
                          </a:solidFill>
                          <a:effectLst/>
                          <a:latin typeface="Gordita Light" charset="-70"/>
                          <a:ea typeface="+mn-ea"/>
                          <a:cs typeface="+mn-cs"/>
                        </a:rPr>
                        <a:t>17.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lt-LT" sz="900" b="0" i="0" u="none" strike="noStrike" kern="1200" dirty="0">
                          <a:solidFill>
                            <a:srgbClr val="414144"/>
                          </a:solidFill>
                          <a:effectLst/>
                          <a:latin typeface="Gordita Light" charset="-70"/>
                          <a:ea typeface="+mn-ea"/>
                          <a:cs typeface="+mn-cs"/>
                        </a:rPr>
                        <a:t>Elektrėnų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900" b="0" i="0" u="none" strike="noStrike">
                          <a:solidFill>
                            <a:srgbClr val="414144"/>
                          </a:solidFill>
                          <a:effectLst/>
                          <a:latin typeface="Gordita Light" charset="-70"/>
                        </a:rPr>
                        <a:t>         76,20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55733633"/>
                  </a:ext>
                </a:extLst>
              </a:tr>
              <a:tr h="154800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lt-LT" sz="900" b="0" i="0" u="none" strike="noStrike" kern="1200">
                          <a:solidFill>
                            <a:srgbClr val="414144"/>
                          </a:solidFill>
                          <a:effectLst/>
                          <a:latin typeface="Gordita Light" charset="-70"/>
                          <a:ea typeface="+mn-ea"/>
                          <a:cs typeface="+mn-cs"/>
                        </a:rPr>
                        <a:t>18.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lt-LT" sz="900" b="0" i="0" u="none" strike="noStrike" kern="1200">
                          <a:solidFill>
                            <a:srgbClr val="414144"/>
                          </a:solidFill>
                          <a:effectLst/>
                          <a:latin typeface="Gordita Light" charset="-70"/>
                          <a:ea typeface="+mn-ea"/>
                          <a:cs typeface="+mn-cs"/>
                        </a:rPr>
                        <a:t>Ignalinos r.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900" b="0" i="0" u="none" strike="noStrike">
                          <a:solidFill>
                            <a:srgbClr val="414144"/>
                          </a:solidFill>
                          <a:effectLst/>
                          <a:latin typeface="Gordita Light" charset="-70"/>
                        </a:rPr>
                        <a:t>Nepateikta informacija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34174344"/>
                  </a:ext>
                </a:extLst>
              </a:tr>
              <a:tr h="154800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lt-LT" sz="900" b="0" i="0" u="none" strike="noStrike" kern="1200">
                          <a:solidFill>
                            <a:srgbClr val="414144"/>
                          </a:solidFill>
                          <a:effectLst/>
                          <a:latin typeface="Gordita Light" charset="-70"/>
                          <a:ea typeface="+mn-ea"/>
                          <a:cs typeface="+mn-cs"/>
                        </a:rPr>
                        <a:t>19.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lt-LT" sz="900" b="0" i="0" u="none" strike="noStrike" kern="1200" dirty="0">
                          <a:solidFill>
                            <a:srgbClr val="414144"/>
                          </a:solidFill>
                          <a:effectLst/>
                          <a:latin typeface="Gordita Light" charset="-70"/>
                          <a:ea typeface="+mn-ea"/>
                          <a:cs typeface="+mn-cs"/>
                        </a:rPr>
                        <a:t>Jonavos r.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900" b="0" i="0" u="none" strike="noStrike">
                          <a:solidFill>
                            <a:srgbClr val="414144"/>
                          </a:solidFill>
                          <a:effectLst/>
                          <a:latin typeface="Gordita Light" charset="-70"/>
                        </a:rPr>
                        <a:t>       250,00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5862553"/>
                  </a:ext>
                </a:extLst>
              </a:tr>
              <a:tr h="154800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lt-LT" sz="900" b="0" i="0" u="none" strike="noStrike" kern="1200">
                          <a:solidFill>
                            <a:srgbClr val="414144"/>
                          </a:solidFill>
                          <a:effectLst/>
                          <a:latin typeface="Gordita Light" charset="-70"/>
                          <a:ea typeface="+mn-ea"/>
                          <a:cs typeface="+mn-cs"/>
                        </a:rPr>
                        <a:t>20.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lt-LT" sz="900" b="0" i="0" u="none" strike="noStrike" kern="1200">
                          <a:solidFill>
                            <a:srgbClr val="414144"/>
                          </a:solidFill>
                          <a:effectLst/>
                          <a:latin typeface="Gordita Light" charset="-70"/>
                          <a:ea typeface="+mn-ea"/>
                          <a:cs typeface="+mn-cs"/>
                        </a:rPr>
                        <a:t>Joniškio r.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900" b="0" i="0" u="none" strike="noStrike">
                          <a:solidFill>
                            <a:srgbClr val="414144"/>
                          </a:solidFill>
                          <a:effectLst/>
                          <a:latin typeface="Gordita Light" charset="-70"/>
                        </a:rPr>
                        <a:t>       119,20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32864236"/>
                  </a:ext>
                </a:extLst>
              </a:tr>
              <a:tr h="154800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lt-LT" sz="900" b="0" i="0" u="none" strike="noStrike" kern="1200">
                          <a:solidFill>
                            <a:srgbClr val="414144"/>
                          </a:solidFill>
                          <a:effectLst/>
                          <a:latin typeface="Gordita Light" charset="-70"/>
                          <a:ea typeface="+mn-ea"/>
                          <a:cs typeface="+mn-cs"/>
                        </a:rPr>
                        <a:t>21.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lt-LT" sz="900" b="0" i="0" u="none" strike="noStrike" kern="1200">
                          <a:solidFill>
                            <a:srgbClr val="414144"/>
                          </a:solidFill>
                          <a:effectLst/>
                          <a:latin typeface="Gordita Light" charset="-70"/>
                          <a:ea typeface="+mn-ea"/>
                          <a:cs typeface="+mn-cs"/>
                        </a:rPr>
                        <a:t>Jurbarko r.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900" b="0" i="0" u="none" strike="noStrike">
                          <a:solidFill>
                            <a:srgbClr val="414144"/>
                          </a:solidFill>
                          <a:effectLst/>
                          <a:latin typeface="Gordita Light" charset="-70"/>
                        </a:rPr>
                        <a:t>       479,00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17965258"/>
                  </a:ext>
                </a:extLst>
              </a:tr>
              <a:tr h="154800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lt-LT" sz="900" b="0" i="0" u="none" strike="noStrike" kern="1200">
                          <a:solidFill>
                            <a:srgbClr val="414144"/>
                          </a:solidFill>
                          <a:effectLst/>
                          <a:latin typeface="Gordita Light" charset="-70"/>
                          <a:ea typeface="+mn-ea"/>
                          <a:cs typeface="+mn-cs"/>
                        </a:rPr>
                        <a:t>22.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lt-LT" sz="900" b="0" i="0" u="none" strike="noStrike" kern="1200">
                          <a:solidFill>
                            <a:srgbClr val="414144"/>
                          </a:solidFill>
                          <a:effectLst/>
                          <a:latin typeface="Gordita Light" charset="-70"/>
                          <a:ea typeface="+mn-ea"/>
                          <a:cs typeface="+mn-cs"/>
                        </a:rPr>
                        <a:t>Kaišiadorių r.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900" b="0" i="0" u="none" strike="noStrike">
                          <a:solidFill>
                            <a:srgbClr val="414144"/>
                          </a:solidFill>
                          <a:effectLst/>
                          <a:latin typeface="Gordita Light" charset="-70"/>
                        </a:rPr>
                        <a:t>       162,90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95921791"/>
                  </a:ext>
                </a:extLst>
              </a:tr>
              <a:tr h="154800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lt-LT" sz="900" b="0" i="0" u="none" strike="noStrike" kern="1200">
                          <a:solidFill>
                            <a:srgbClr val="414144"/>
                          </a:solidFill>
                          <a:effectLst/>
                          <a:latin typeface="Gordita Light" charset="-70"/>
                          <a:ea typeface="+mn-ea"/>
                          <a:cs typeface="+mn-cs"/>
                        </a:rPr>
                        <a:t>23.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lt-LT" sz="900" b="0" i="0" u="none" strike="noStrike" kern="1200">
                          <a:solidFill>
                            <a:srgbClr val="414144"/>
                          </a:solidFill>
                          <a:effectLst/>
                          <a:latin typeface="Gordita Light" charset="-70"/>
                          <a:ea typeface="+mn-ea"/>
                          <a:cs typeface="+mn-cs"/>
                        </a:rPr>
                        <a:t>Kauno r.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900" b="0" i="0" u="none" strike="noStrike">
                          <a:solidFill>
                            <a:srgbClr val="414144"/>
                          </a:solidFill>
                          <a:effectLst/>
                          <a:latin typeface="Gordita Light" charset="-70"/>
                        </a:rPr>
                        <a:t>       423,00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3775574"/>
                  </a:ext>
                </a:extLst>
              </a:tr>
              <a:tr h="154800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lt-LT" sz="900" b="0" i="0" u="none" strike="noStrike" kern="1200">
                          <a:solidFill>
                            <a:srgbClr val="414144"/>
                          </a:solidFill>
                          <a:effectLst/>
                          <a:latin typeface="Gordita Light" charset="-70"/>
                          <a:ea typeface="+mn-ea"/>
                          <a:cs typeface="+mn-cs"/>
                        </a:rPr>
                        <a:t>24.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lt-LT" sz="900" b="0" i="0" u="none" strike="noStrike" kern="1200">
                          <a:solidFill>
                            <a:srgbClr val="414144"/>
                          </a:solidFill>
                          <a:effectLst/>
                          <a:latin typeface="Gordita Light" charset="-70"/>
                          <a:ea typeface="+mn-ea"/>
                          <a:cs typeface="+mn-cs"/>
                        </a:rPr>
                        <a:t>Kalvarijos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900" b="0" i="0" u="none" strike="noStrike">
                          <a:solidFill>
                            <a:srgbClr val="414144"/>
                          </a:solidFill>
                          <a:effectLst/>
                          <a:latin typeface="Gordita Light" charset="-70"/>
                        </a:rPr>
                        <a:t>         70,00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91865070"/>
                  </a:ext>
                </a:extLst>
              </a:tr>
              <a:tr h="154800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lt-LT" sz="900" b="0" i="0" u="none" strike="noStrike" kern="1200">
                          <a:solidFill>
                            <a:srgbClr val="414144"/>
                          </a:solidFill>
                          <a:effectLst/>
                          <a:latin typeface="Gordita Light" charset="-70"/>
                          <a:ea typeface="+mn-ea"/>
                          <a:cs typeface="+mn-cs"/>
                        </a:rPr>
                        <a:t>25.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lt-LT" sz="900" b="0" i="0" u="none" strike="noStrike" kern="1200">
                          <a:solidFill>
                            <a:srgbClr val="414144"/>
                          </a:solidFill>
                          <a:effectLst/>
                          <a:latin typeface="Gordita Light" charset="-70"/>
                          <a:ea typeface="+mn-ea"/>
                          <a:cs typeface="+mn-cs"/>
                        </a:rPr>
                        <a:t>Kazlų Rūdos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900" b="0" i="0" u="none" strike="noStrike">
                          <a:solidFill>
                            <a:srgbClr val="414144"/>
                          </a:solidFill>
                          <a:effectLst/>
                          <a:latin typeface="Gordita Light" charset="-70"/>
                        </a:rPr>
                        <a:t>         74,10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53695612"/>
                  </a:ext>
                </a:extLst>
              </a:tr>
              <a:tr h="154800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lt-LT" sz="900" b="0" i="0" u="none" strike="noStrike" kern="1200">
                          <a:solidFill>
                            <a:srgbClr val="414144"/>
                          </a:solidFill>
                          <a:effectLst/>
                          <a:latin typeface="Gordita Light" charset="-70"/>
                          <a:ea typeface="+mn-ea"/>
                          <a:cs typeface="+mn-cs"/>
                        </a:rPr>
                        <a:t>26.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lt-LT" sz="900" b="0" i="0" u="none" strike="noStrike" kern="1200">
                          <a:solidFill>
                            <a:srgbClr val="414144"/>
                          </a:solidFill>
                          <a:effectLst/>
                          <a:latin typeface="Gordita Light" charset="-70"/>
                          <a:ea typeface="+mn-ea"/>
                          <a:cs typeface="+mn-cs"/>
                        </a:rPr>
                        <a:t>Kelmės r.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900" b="0" i="0" u="none" strike="noStrike">
                          <a:solidFill>
                            <a:srgbClr val="414144"/>
                          </a:solidFill>
                          <a:effectLst/>
                          <a:latin typeface="Gordita Light" charset="-70"/>
                        </a:rPr>
                        <a:t>       154,90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5079309"/>
                  </a:ext>
                </a:extLst>
              </a:tr>
              <a:tr h="154800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lt-LT" sz="900" b="0" i="0" u="none" strike="noStrike" kern="1200">
                          <a:solidFill>
                            <a:srgbClr val="414144"/>
                          </a:solidFill>
                          <a:effectLst/>
                          <a:latin typeface="Gordita Light" charset="-70"/>
                          <a:ea typeface="+mn-ea"/>
                          <a:cs typeface="+mn-cs"/>
                        </a:rPr>
                        <a:t>27.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lt-LT" sz="900" b="0" i="0" u="none" strike="noStrike" kern="1200">
                          <a:solidFill>
                            <a:srgbClr val="414144"/>
                          </a:solidFill>
                          <a:effectLst/>
                          <a:latin typeface="Gordita Light" charset="-70"/>
                          <a:ea typeface="+mn-ea"/>
                          <a:cs typeface="+mn-cs"/>
                        </a:rPr>
                        <a:t>Kėdainių r.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900" b="0" i="0" u="none" strike="noStrike">
                          <a:solidFill>
                            <a:srgbClr val="414144"/>
                          </a:solidFill>
                          <a:effectLst/>
                          <a:latin typeface="Gordita Light" charset="-70"/>
                        </a:rPr>
                        <a:t>       539,60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93815266"/>
                  </a:ext>
                </a:extLst>
              </a:tr>
              <a:tr h="154800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lt-LT" sz="900" b="0" i="0" u="none" strike="noStrike" kern="1200">
                          <a:solidFill>
                            <a:srgbClr val="414144"/>
                          </a:solidFill>
                          <a:effectLst/>
                          <a:latin typeface="Gordita Light" charset="-70"/>
                          <a:ea typeface="+mn-ea"/>
                          <a:cs typeface="+mn-cs"/>
                        </a:rPr>
                        <a:t>28.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lt-LT" sz="900" b="0" i="0" u="none" strike="noStrike" kern="1200">
                          <a:solidFill>
                            <a:srgbClr val="414144"/>
                          </a:solidFill>
                          <a:effectLst/>
                          <a:latin typeface="Gordita Light" charset="-70"/>
                          <a:ea typeface="+mn-ea"/>
                          <a:cs typeface="+mn-cs"/>
                        </a:rPr>
                        <a:t>Klaipėdos r.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900" b="0" i="0" u="none" strike="noStrike">
                          <a:solidFill>
                            <a:srgbClr val="414144"/>
                          </a:solidFill>
                          <a:effectLst/>
                          <a:latin typeface="Gordita Light" charset="-70"/>
                        </a:rPr>
                        <a:t>         71,60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68694184"/>
                  </a:ext>
                </a:extLst>
              </a:tr>
              <a:tr h="154800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lt-LT" sz="900" b="0" i="0" u="none" strike="noStrike" kern="1200" dirty="0">
                          <a:solidFill>
                            <a:srgbClr val="414144"/>
                          </a:solidFill>
                          <a:effectLst/>
                          <a:latin typeface="Gordita Light" charset="-70"/>
                          <a:ea typeface="+mn-ea"/>
                          <a:cs typeface="+mn-cs"/>
                        </a:rPr>
                        <a:t>29.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lt-LT" sz="900" b="0" i="0" u="none" strike="noStrike" kern="1200" dirty="0">
                          <a:solidFill>
                            <a:srgbClr val="414144"/>
                          </a:solidFill>
                          <a:effectLst/>
                          <a:latin typeface="Gordita Light" charset="-70"/>
                          <a:ea typeface="+mn-ea"/>
                          <a:cs typeface="+mn-cs"/>
                        </a:rPr>
                        <a:t>Kretingos r.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900" b="0" i="0" u="none" strike="noStrike">
                          <a:solidFill>
                            <a:srgbClr val="414144"/>
                          </a:solidFill>
                          <a:effectLst/>
                          <a:latin typeface="Gordita Light" charset="-70"/>
                        </a:rPr>
                        <a:t>       100,00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44658614"/>
                  </a:ext>
                </a:extLst>
              </a:tr>
              <a:tr h="154800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lt-LT" sz="900" b="0" i="0" u="none" strike="noStrike" kern="1200" dirty="0">
                          <a:solidFill>
                            <a:srgbClr val="414144"/>
                          </a:solidFill>
                          <a:effectLst/>
                          <a:latin typeface="Gordita Light" charset="-70"/>
                          <a:ea typeface="+mn-ea"/>
                          <a:cs typeface="+mn-cs"/>
                        </a:rPr>
                        <a:t>30.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lt-LT" sz="900" b="0" i="0" u="none" strike="noStrike" kern="1200" dirty="0">
                          <a:solidFill>
                            <a:srgbClr val="414144"/>
                          </a:solidFill>
                          <a:effectLst/>
                          <a:latin typeface="Gordita Light" charset="-70"/>
                          <a:ea typeface="+mn-ea"/>
                          <a:cs typeface="+mn-cs"/>
                        </a:rPr>
                        <a:t>Kupiškio r.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900" b="0" i="0" u="none" strike="noStrike" dirty="0">
                          <a:solidFill>
                            <a:srgbClr val="414144"/>
                          </a:solidFill>
                          <a:effectLst/>
                          <a:latin typeface="Gordita Light" charset="-70"/>
                        </a:rPr>
                        <a:t>       202,10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62375157"/>
                  </a:ext>
                </a:extLst>
              </a:tr>
            </a:tbl>
          </a:graphicData>
        </a:graphic>
      </p:graphicFrame>
      <p:graphicFrame>
        <p:nvGraphicFramePr>
          <p:cNvPr id="17" name="Lentelė 16">
            <a:extLst>
              <a:ext uri="{FF2B5EF4-FFF2-40B4-BE49-F238E27FC236}">
                <a16:creationId xmlns:a16="http://schemas.microsoft.com/office/drawing/2014/main" id="{7617CE12-D986-4256-B091-B1B7BA2817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5962275"/>
              </p:ext>
            </p:extLst>
          </p:nvPr>
        </p:nvGraphicFramePr>
        <p:xfrm>
          <a:off x="6254844" y="1774296"/>
          <a:ext cx="3340801" cy="4928663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534017">
                  <a:extLst>
                    <a:ext uri="{9D8B030D-6E8A-4147-A177-3AD203B41FA5}">
                      <a16:colId xmlns:a16="http://schemas.microsoft.com/office/drawing/2014/main" val="434100381"/>
                    </a:ext>
                  </a:extLst>
                </a:gridCol>
                <a:gridCol w="910892">
                  <a:extLst>
                    <a:ext uri="{9D8B030D-6E8A-4147-A177-3AD203B41FA5}">
                      <a16:colId xmlns:a16="http://schemas.microsoft.com/office/drawing/2014/main" val="2018307404"/>
                    </a:ext>
                  </a:extLst>
                </a:gridCol>
                <a:gridCol w="1895892">
                  <a:extLst>
                    <a:ext uri="{9D8B030D-6E8A-4147-A177-3AD203B41FA5}">
                      <a16:colId xmlns:a16="http://schemas.microsoft.com/office/drawing/2014/main" val="2206065357"/>
                    </a:ext>
                  </a:extLst>
                </a:gridCol>
              </a:tblGrid>
              <a:tr h="158439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lt-LT" sz="900" b="0" i="0" u="none" strike="noStrike" kern="1200" dirty="0">
                          <a:solidFill>
                            <a:srgbClr val="414144"/>
                          </a:solidFill>
                          <a:effectLst/>
                          <a:latin typeface="Gordita Light" charset="-70"/>
                          <a:ea typeface="+mn-ea"/>
                          <a:cs typeface="+mn-cs"/>
                        </a:rPr>
                        <a:t>31.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lt-LT" sz="900" b="0" i="0" u="none" strike="noStrike" kern="1200" dirty="0">
                          <a:solidFill>
                            <a:srgbClr val="414144"/>
                          </a:solidFill>
                          <a:effectLst/>
                          <a:latin typeface="Gordita Light" charset="-70"/>
                          <a:ea typeface="+mn-ea"/>
                          <a:cs typeface="+mn-cs"/>
                        </a:rPr>
                        <a:t>Lazdijų r.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900" b="0" i="0" u="none" strike="noStrike">
                          <a:solidFill>
                            <a:srgbClr val="414144"/>
                          </a:solidFill>
                          <a:effectLst/>
                          <a:latin typeface="Gordita Light" charset="-70"/>
                        </a:rPr>
                        <a:t>       345,40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91493573"/>
                  </a:ext>
                </a:extLst>
              </a:tr>
              <a:tr h="158439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lt-LT" sz="900" b="0" i="0" u="none" strike="noStrike" kern="1200" dirty="0">
                          <a:solidFill>
                            <a:srgbClr val="414144"/>
                          </a:solidFill>
                          <a:effectLst/>
                          <a:latin typeface="Gordita Light" charset="-70"/>
                          <a:ea typeface="+mn-ea"/>
                          <a:cs typeface="+mn-cs"/>
                        </a:rPr>
                        <a:t>32.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lt-LT" sz="900" b="0" i="0" u="none" strike="noStrike" kern="1200" dirty="0">
                          <a:solidFill>
                            <a:srgbClr val="414144"/>
                          </a:solidFill>
                          <a:effectLst/>
                          <a:latin typeface="Gordita Light" charset="-70"/>
                          <a:ea typeface="+mn-ea"/>
                          <a:cs typeface="+mn-cs"/>
                        </a:rPr>
                        <a:t>Mažeikių r.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900" b="0" i="0" u="none" strike="noStrike">
                          <a:solidFill>
                            <a:srgbClr val="414144"/>
                          </a:solidFill>
                          <a:effectLst/>
                          <a:latin typeface="Gordita Light" charset="-70"/>
                        </a:rPr>
                        <a:t>       361,90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0226458"/>
                  </a:ext>
                </a:extLst>
              </a:tr>
              <a:tr h="158439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lt-LT" sz="900" b="0" i="0" u="none" strike="noStrike" kern="1200" dirty="0">
                          <a:solidFill>
                            <a:srgbClr val="414144"/>
                          </a:solidFill>
                          <a:effectLst/>
                          <a:latin typeface="Gordita Light" charset="-70"/>
                          <a:ea typeface="+mn-ea"/>
                          <a:cs typeface="+mn-cs"/>
                        </a:rPr>
                        <a:t>33.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lt-LT" sz="900" b="0" i="0" u="none" strike="noStrike" kern="1200" dirty="0">
                          <a:solidFill>
                            <a:srgbClr val="414144"/>
                          </a:solidFill>
                          <a:effectLst/>
                          <a:latin typeface="Gordita Light" charset="-70"/>
                          <a:ea typeface="+mn-ea"/>
                          <a:cs typeface="+mn-cs"/>
                        </a:rPr>
                        <a:t>Molėtų r.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900" b="0" i="0" u="none" strike="noStrike">
                          <a:solidFill>
                            <a:srgbClr val="414144"/>
                          </a:solidFill>
                          <a:effectLst/>
                          <a:latin typeface="Gordita Light" charset="-70"/>
                        </a:rPr>
                        <a:t>       180,40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11335496"/>
                  </a:ext>
                </a:extLst>
              </a:tr>
              <a:tr h="158439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lt-LT" sz="900" b="0" i="0" u="none" strike="noStrike" kern="1200">
                          <a:solidFill>
                            <a:srgbClr val="414144"/>
                          </a:solidFill>
                          <a:effectLst/>
                          <a:latin typeface="Gordita Light" charset="-70"/>
                          <a:ea typeface="+mn-ea"/>
                          <a:cs typeface="+mn-cs"/>
                        </a:rPr>
                        <a:t>34.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lt-LT" sz="900" b="0" i="0" u="none" strike="noStrike" kern="1200" dirty="0">
                          <a:solidFill>
                            <a:srgbClr val="414144"/>
                          </a:solidFill>
                          <a:effectLst/>
                          <a:latin typeface="Gordita Light" charset="-70"/>
                          <a:ea typeface="+mn-ea"/>
                          <a:cs typeface="+mn-cs"/>
                        </a:rPr>
                        <a:t>Pagėgių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900" b="0" i="0" u="none" strike="noStrike">
                          <a:solidFill>
                            <a:srgbClr val="414144"/>
                          </a:solidFill>
                          <a:effectLst/>
                          <a:latin typeface="Gordita Light" charset="-70"/>
                        </a:rPr>
                        <a:t>         83,40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26446266"/>
                  </a:ext>
                </a:extLst>
              </a:tr>
              <a:tr h="158439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lt-LT" sz="900" b="0" i="0" u="none" strike="noStrike" kern="1200">
                          <a:solidFill>
                            <a:srgbClr val="414144"/>
                          </a:solidFill>
                          <a:effectLst/>
                          <a:latin typeface="Gordita Light" charset="-70"/>
                          <a:ea typeface="+mn-ea"/>
                          <a:cs typeface="+mn-cs"/>
                        </a:rPr>
                        <a:t>35.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lt-LT" sz="900" b="0" i="0" u="none" strike="noStrike" kern="1200" dirty="0">
                          <a:solidFill>
                            <a:srgbClr val="414144"/>
                          </a:solidFill>
                          <a:effectLst/>
                          <a:latin typeface="Gordita Light" charset="-70"/>
                          <a:ea typeface="+mn-ea"/>
                          <a:cs typeface="+mn-cs"/>
                        </a:rPr>
                        <a:t>Pakruojo r.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900" b="0" i="0" u="none" strike="noStrike">
                          <a:solidFill>
                            <a:srgbClr val="414144"/>
                          </a:solidFill>
                          <a:effectLst/>
                          <a:latin typeface="Gordita Light" charset="-70"/>
                        </a:rPr>
                        <a:t>       141,30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53889003"/>
                  </a:ext>
                </a:extLst>
              </a:tr>
              <a:tr h="175493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lt-LT" sz="900" b="0" i="0" u="none" strike="noStrike" kern="1200" dirty="0">
                          <a:solidFill>
                            <a:srgbClr val="414144"/>
                          </a:solidFill>
                          <a:effectLst/>
                          <a:latin typeface="Gordita Light" charset="-70"/>
                          <a:ea typeface="+mn-ea"/>
                          <a:cs typeface="+mn-cs"/>
                        </a:rPr>
                        <a:t>36.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lt-LT" sz="900" b="0" i="0" u="none" strike="noStrike" kern="1200" dirty="0">
                          <a:solidFill>
                            <a:srgbClr val="414144"/>
                          </a:solidFill>
                          <a:effectLst/>
                          <a:latin typeface="Gordita Light" charset="-70"/>
                          <a:ea typeface="+mn-ea"/>
                          <a:cs typeface="+mn-cs"/>
                        </a:rPr>
                        <a:t>Panevėžio r.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900" b="0" i="0" u="none" strike="noStrike">
                          <a:solidFill>
                            <a:srgbClr val="414144"/>
                          </a:solidFill>
                          <a:effectLst/>
                          <a:latin typeface="Gordita Light" charset="-70"/>
                        </a:rPr>
                        <a:t>       368,00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45856949"/>
                  </a:ext>
                </a:extLst>
              </a:tr>
              <a:tr h="158439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lt-LT" sz="900" b="0" i="0" u="none" strike="noStrike" kern="1200">
                          <a:solidFill>
                            <a:srgbClr val="414144"/>
                          </a:solidFill>
                          <a:effectLst/>
                          <a:latin typeface="Gordita Light" charset="-70"/>
                          <a:ea typeface="+mn-ea"/>
                          <a:cs typeface="+mn-cs"/>
                        </a:rPr>
                        <a:t>37.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lt-LT" sz="900" b="0" i="0" u="none" strike="noStrike" kern="1200" dirty="0">
                          <a:solidFill>
                            <a:srgbClr val="414144"/>
                          </a:solidFill>
                          <a:effectLst/>
                          <a:latin typeface="Gordita Light" charset="-70"/>
                          <a:ea typeface="+mn-ea"/>
                          <a:cs typeface="+mn-cs"/>
                        </a:rPr>
                        <a:t>Pasvalio r.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900" b="0" i="0" u="none" strike="noStrike">
                          <a:solidFill>
                            <a:srgbClr val="414144"/>
                          </a:solidFill>
                          <a:effectLst/>
                          <a:latin typeface="Gordita Light" charset="-70"/>
                        </a:rPr>
                        <a:t>       353,20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88029476"/>
                  </a:ext>
                </a:extLst>
              </a:tr>
              <a:tr h="158439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lt-LT" sz="900" b="0" i="0" u="none" strike="noStrike" kern="1200">
                          <a:solidFill>
                            <a:srgbClr val="414144"/>
                          </a:solidFill>
                          <a:effectLst/>
                          <a:latin typeface="Gordita Light" charset="-70"/>
                          <a:ea typeface="+mn-ea"/>
                          <a:cs typeface="+mn-cs"/>
                        </a:rPr>
                        <a:t>38.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lt-LT" sz="900" b="0" i="0" u="none" strike="noStrike" kern="1200" dirty="0">
                          <a:solidFill>
                            <a:srgbClr val="414144"/>
                          </a:solidFill>
                          <a:effectLst/>
                          <a:latin typeface="Gordita Light" charset="-70"/>
                          <a:ea typeface="+mn-ea"/>
                          <a:cs typeface="+mn-cs"/>
                        </a:rPr>
                        <a:t>Plungės r.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900" b="0" i="0" u="none" strike="noStrike">
                          <a:solidFill>
                            <a:srgbClr val="414144"/>
                          </a:solidFill>
                          <a:effectLst/>
                          <a:latin typeface="Gordita Light" charset="-70"/>
                        </a:rPr>
                        <a:t>       351,00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57621438"/>
                  </a:ext>
                </a:extLst>
              </a:tr>
              <a:tr h="158439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lt-LT" sz="900" b="0" i="0" u="none" strike="noStrike" kern="1200">
                          <a:solidFill>
                            <a:srgbClr val="414144"/>
                          </a:solidFill>
                          <a:effectLst/>
                          <a:latin typeface="Gordita Light" charset="-70"/>
                          <a:ea typeface="+mn-ea"/>
                          <a:cs typeface="+mn-cs"/>
                        </a:rPr>
                        <a:t>39.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lt-LT" sz="900" b="0" i="0" u="none" strike="noStrike" kern="1200">
                          <a:solidFill>
                            <a:srgbClr val="414144"/>
                          </a:solidFill>
                          <a:effectLst/>
                          <a:latin typeface="Gordita Light" charset="-70"/>
                          <a:ea typeface="+mn-ea"/>
                          <a:cs typeface="+mn-cs"/>
                        </a:rPr>
                        <a:t>Prienų r.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900" b="0" i="0" u="none" strike="noStrike">
                          <a:solidFill>
                            <a:srgbClr val="414144"/>
                          </a:solidFill>
                          <a:effectLst/>
                          <a:latin typeface="Gordita Light" charset="-70"/>
                        </a:rPr>
                        <a:t>       143,00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6978675"/>
                  </a:ext>
                </a:extLst>
              </a:tr>
              <a:tr h="158439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lt-LT" sz="900" b="0" i="0" u="none" strike="noStrike" kern="1200" dirty="0">
                          <a:solidFill>
                            <a:srgbClr val="414144"/>
                          </a:solidFill>
                          <a:effectLst/>
                          <a:latin typeface="Gordita Light" charset="-70"/>
                          <a:ea typeface="+mn-ea"/>
                          <a:cs typeface="+mn-cs"/>
                        </a:rPr>
                        <a:t>40.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lt-LT" sz="900" b="0" i="0" u="none" strike="noStrike" kern="1200" dirty="0">
                          <a:solidFill>
                            <a:srgbClr val="414144"/>
                          </a:solidFill>
                          <a:effectLst/>
                          <a:latin typeface="Gordita Light" charset="-70"/>
                          <a:ea typeface="+mn-ea"/>
                          <a:cs typeface="+mn-cs"/>
                        </a:rPr>
                        <a:t>Radviliškio r.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900" b="0" i="0" u="none" strike="noStrike">
                          <a:solidFill>
                            <a:srgbClr val="414144"/>
                          </a:solidFill>
                          <a:effectLst/>
                          <a:latin typeface="Gordita Light" charset="-70"/>
                        </a:rPr>
                        <a:t>Nepateikta informacija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00670898"/>
                  </a:ext>
                </a:extLst>
              </a:tr>
              <a:tr h="158439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lt-LT" sz="900" b="0" i="0" u="none" strike="noStrike" kern="1200">
                          <a:solidFill>
                            <a:srgbClr val="414144"/>
                          </a:solidFill>
                          <a:effectLst/>
                          <a:latin typeface="Gordita Light" charset="-70"/>
                          <a:ea typeface="+mn-ea"/>
                          <a:cs typeface="+mn-cs"/>
                        </a:rPr>
                        <a:t>41.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lt-LT" sz="900" b="0" i="0" u="none" strike="noStrike" kern="1200" dirty="0">
                          <a:solidFill>
                            <a:srgbClr val="414144"/>
                          </a:solidFill>
                          <a:effectLst/>
                          <a:latin typeface="Gordita Light" charset="-70"/>
                          <a:ea typeface="+mn-ea"/>
                          <a:cs typeface="+mn-cs"/>
                        </a:rPr>
                        <a:t>Raseinių r.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900" b="0" i="0" u="none" strike="noStrike">
                          <a:solidFill>
                            <a:srgbClr val="414144"/>
                          </a:solidFill>
                          <a:effectLst/>
                          <a:latin typeface="Gordita Light" charset="-70"/>
                        </a:rPr>
                        <a:t>       191,20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90579348"/>
                  </a:ext>
                </a:extLst>
              </a:tr>
              <a:tr h="158439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lt-LT" sz="900" b="0" i="0" u="none" strike="noStrike" kern="1200">
                          <a:solidFill>
                            <a:srgbClr val="414144"/>
                          </a:solidFill>
                          <a:effectLst/>
                          <a:latin typeface="Gordita Light" charset="-70"/>
                          <a:ea typeface="+mn-ea"/>
                          <a:cs typeface="+mn-cs"/>
                        </a:rPr>
                        <a:t>42.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lt-LT" sz="900" b="0" i="0" u="none" strike="noStrike" kern="1200">
                          <a:solidFill>
                            <a:srgbClr val="414144"/>
                          </a:solidFill>
                          <a:effectLst/>
                          <a:latin typeface="Gordita Light" charset="-70"/>
                          <a:ea typeface="+mn-ea"/>
                          <a:cs typeface="+mn-cs"/>
                        </a:rPr>
                        <a:t>Rietavo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900" b="0" i="0" u="none" strike="noStrike">
                          <a:solidFill>
                            <a:srgbClr val="414144"/>
                          </a:solidFill>
                          <a:effectLst/>
                          <a:latin typeface="Gordita Light" charset="-70"/>
                        </a:rPr>
                        <a:t>         33,60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55630365"/>
                  </a:ext>
                </a:extLst>
              </a:tr>
              <a:tr h="158439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lt-LT" sz="900" b="0" i="0" u="none" strike="noStrike" kern="1200">
                          <a:solidFill>
                            <a:srgbClr val="414144"/>
                          </a:solidFill>
                          <a:effectLst/>
                          <a:latin typeface="Gordita Light" charset="-70"/>
                          <a:ea typeface="+mn-ea"/>
                          <a:cs typeface="+mn-cs"/>
                        </a:rPr>
                        <a:t>43.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lt-LT" sz="900" b="0" i="0" u="none" strike="noStrike" kern="1200">
                          <a:solidFill>
                            <a:srgbClr val="414144"/>
                          </a:solidFill>
                          <a:effectLst/>
                          <a:latin typeface="Gordita Light" charset="-70"/>
                          <a:ea typeface="+mn-ea"/>
                          <a:cs typeface="+mn-cs"/>
                        </a:rPr>
                        <a:t>Rokiškio r.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900" b="0" i="0" u="none" strike="noStrike">
                          <a:solidFill>
                            <a:srgbClr val="414144"/>
                          </a:solidFill>
                          <a:effectLst/>
                          <a:latin typeface="Gordita Light" charset="-70"/>
                        </a:rPr>
                        <a:t>       599,70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17157569"/>
                  </a:ext>
                </a:extLst>
              </a:tr>
              <a:tr h="158439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lt-LT" sz="900" b="0" i="0" u="none" strike="noStrike" kern="1200">
                          <a:solidFill>
                            <a:srgbClr val="414144"/>
                          </a:solidFill>
                          <a:effectLst/>
                          <a:latin typeface="Gordita Light" charset="-70"/>
                          <a:ea typeface="+mn-ea"/>
                          <a:cs typeface="+mn-cs"/>
                        </a:rPr>
                        <a:t>44.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lt-LT" sz="900" b="0" i="0" u="none" strike="noStrike" kern="1200">
                          <a:solidFill>
                            <a:srgbClr val="414144"/>
                          </a:solidFill>
                          <a:effectLst/>
                          <a:latin typeface="Gordita Light" charset="-70"/>
                          <a:ea typeface="+mn-ea"/>
                          <a:cs typeface="+mn-cs"/>
                        </a:rPr>
                        <a:t>Skuodo r.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900" b="0" i="0" u="none" strike="noStrike">
                          <a:solidFill>
                            <a:srgbClr val="414144"/>
                          </a:solidFill>
                          <a:effectLst/>
                          <a:latin typeface="Gordita Light" charset="-70"/>
                        </a:rPr>
                        <a:t>         82,00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03098011"/>
                  </a:ext>
                </a:extLst>
              </a:tr>
              <a:tr h="158439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lt-LT" sz="900" b="0" i="0" u="none" strike="noStrike" kern="1200">
                          <a:solidFill>
                            <a:srgbClr val="414144"/>
                          </a:solidFill>
                          <a:effectLst/>
                          <a:latin typeface="Gordita Light" charset="-70"/>
                          <a:ea typeface="+mn-ea"/>
                          <a:cs typeface="+mn-cs"/>
                        </a:rPr>
                        <a:t>45.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lt-LT" sz="900" b="0" i="0" u="none" strike="noStrike" kern="1200" dirty="0">
                          <a:solidFill>
                            <a:srgbClr val="414144"/>
                          </a:solidFill>
                          <a:effectLst/>
                          <a:latin typeface="Gordita Light" charset="-70"/>
                          <a:ea typeface="+mn-ea"/>
                          <a:cs typeface="+mn-cs"/>
                        </a:rPr>
                        <a:t>Šakių r.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900" b="0" i="0" u="none" strike="noStrike">
                          <a:solidFill>
                            <a:srgbClr val="414144"/>
                          </a:solidFill>
                          <a:effectLst/>
                          <a:latin typeface="Gordita Light" charset="-70"/>
                        </a:rPr>
                        <a:t>       122,10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76036131"/>
                  </a:ext>
                </a:extLst>
              </a:tr>
              <a:tr h="158439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lt-LT" sz="900" b="0" i="0" u="none" strike="noStrike" kern="1200">
                          <a:solidFill>
                            <a:srgbClr val="414144"/>
                          </a:solidFill>
                          <a:effectLst/>
                          <a:latin typeface="Gordita Light" charset="-70"/>
                          <a:ea typeface="+mn-ea"/>
                          <a:cs typeface="+mn-cs"/>
                        </a:rPr>
                        <a:t>46.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lt-LT" sz="900" b="0" i="0" u="none" strike="noStrike" kern="1200">
                          <a:solidFill>
                            <a:srgbClr val="414144"/>
                          </a:solidFill>
                          <a:effectLst/>
                          <a:latin typeface="Gordita Light" charset="-70"/>
                          <a:ea typeface="+mn-ea"/>
                          <a:cs typeface="+mn-cs"/>
                        </a:rPr>
                        <a:t>Šalčininkų r.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900" b="0" i="0" u="none" strike="noStrike">
                          <a:solidFill>
                            <a:srgbClr val="414144"/>
                          </a:solidFill>
                          <a:effectLst/>
                          <a:latin typeface="Gordita Light" charset="-70"/>
                        </a:rPr>
                        <a:t>         91,60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45363552"/>
                  </a:ext>
                </a:extLst>
              </a:tr>
              <a:tr h="158439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lt-LT" sz="900" b="0" i="0" u="none" strike="noStrike" kern="1200">
                          <a:solidFill>
                            <a:srgbClr val="414144"/>
                          </a:solidFill>
                          <a:effectLst/>
                          <a:latin typeface="Gordita Light" charset="-70"/>
                          <a:ea typeface="+mn-ea"/>
                          <a:cs typeface="+mn-cs"/>
                        </a:rPr>
                        <a:t>47.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lt-LT" sz="900" b="0" i="0" u="none" strike="noStrike" kern="1200">
                          <a:solidFill>
                            <a:srgbClr val="414144"/>
                          </a:solidFill>
                          <a:effectLst/>
                          <a:latin typeface="Gordita Light" charset="-70"/>
                          <a:ea typeface="+mn-ea"/>
                          <a:cs typeface="+mn-cs"/>
                        </a:rPr>
                        <a:t>Šiaulių r.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900" b="0" i="0" u="none" strike="noStrike">
                          <a:solidFill>
                            <a:srgbClr val="414144"/>
                          </a:solidFill>
                          <a:effectLst/>
                          <a:latin typeface="Gordita Light" charset="-70"/>
                        </a:rPr>
                        <a:t>       247,80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11563524"/>
                  </a:ext>
                </a:extLst>
              </a:tr>
              <a:tr h="158439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lt-LT" sz="900" b="0" i="0" u="none" strike="noStrike" kern="1200">
                          <a:solidFill>
                            <a:srgbClr val="414144"/>
                          </a:solidFill>
                          <a:effectLst/>
                          <a:latin typeface="Gordita Light" charset="-70"/>
                          <a:ea typeface="+mn-ea"/>
                          <a:cs typeface="+mn-cs"/>
                        </a:rPr>
                        <a:t>48.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lt-LT" sz="900" b="0" i="0" u="none" strike="noStrike" kern="1200">
                          <a:solidFill>
                            <a:srgbClr val="414144"/>
                          </a:solidFill>
                          <a:effectLst/>
                          <a:latin typeface="Gordita Light" charset="-70"/>
                          <a:ea typeface="+mn-ea"/>
                          <a:cs typeface="+mn-cs"/>
                        </a:rPr>
                        <a:t>Šilalės r.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900" b="0" i="0" u="none" strike="noStrike">
                          <a:solidFill>
                            <a:srgbClr val="414144"/>
                          </a:solidFill>
                          <a:effectLst/>
                          <a:latin typeface="Gordita Light" charset="-70"/>
                        </a:rPr>
                        <a:t>       190,60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92255525"/>
                  </a:ext>
                </a:extLst>
              </a:tr>
              <a:tr h="158439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lt-LT" sz="900" b="0" i="0" u="none" strike="noStrike" kern="1200">
                          <a:solidFill>
                            <a:srgbClr val="414144"/>
                          </a:solidFill>
                          <a:effectLst/>
                          <a:latin typeface="Gordita Light" charset="-70"/>
                          <a:ea typeface="+mn-ea"/>
                          <a:cs typeface="+mn-cs"/>
                        </a:rPr>
                        <a:t>49.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lt-LT" sz="900" b="0" i="0" u="none" strike="noStrike" kern="1200">
                          <a:solidFill>
                            <a:srgbClr val="414144"/>
                          </a:solidFill>
                          <a:effectLst/>
                          <a:latin typeface="Gordita Light" charset="-70"/>
                          <a:ea typeface="+mn-ea"/>
                          <a:cs typeface="+mn-cs"/>
                        </a:rPr>
                        <a:t>Šilutės r.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900" b="0" i="0" u="none" strike="noStrike" dirty="0">
                          <a:solidFill>
                            <a:srgbClr val="414144"/>
                          </a:solidFill>
                          <a:effectLst/>
                          <a:latin typeface="Gordita Light" charset="-70"/>
                        </a:rPr>
                        <a:t>       481,00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72228350"/>
                  </a:ext>
                </a:extLst>
              </a:tr>
              <a:tr h="158439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lt-LT" sz="900" b="0" i="0" u="none" strike="noStrike" kern="1200">
                          <a:solidFill>
                            <a:srgbClr val="414144"/>
                          </a:solidFill>
                          <a:effectLst/>
                          <a:latin typeface="Gordita Light" charset="-70"/>
                          <a:ea typeface="+mn-ea"/>
                          <a:cs typeface="+mn-cs"/>
                        </a:rPr>
                        <a:t>50.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lt-LT" sz="900" b="0" i="0" u="none" strike="noStrike" kern="1200">
                          <a:solidFill>
                            <a:srgbClr val="414144"/>
                          </a:solidFill>
                          <a:effectLst/>
                          <a:latin typeface="Gordita Light" charset="-70"/>
                          <a:ea typeface="+mn-ea"/>
                          <a:cs typeface="+mn-cs"/>
                        </a:rPr>
                        <a:t>Širvintų r.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900" b="0" i="0" u="none" strike="noStrike">
                          <a:solidFill>
                            <a:srgbClr val="414144"/>
                          </a:solidFill>
                          <a:effectLst/>
                          <a:latin typeface="Gordita Light" charset="-70"/>
                        </a:rPr>
                        <a:t>         69,30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59013353"/>
                  </a:ext>
                </a:extLst>
              </a:tr>
              <a:tr h="158439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lt-LT" sz="900" b="0" i="0" u="none" strike="noStrike" kern="1200">
                          <a:solidFill>
                            <a:srgbClr val="414144"/>
                          </a:solidFill>
                          <a:effectLst/>
                          <a:latin typeface="Gordita Light" charset="-70"/>
                          <a:ea typeface="+mn-ea"/>
                          <a:cs typeface="+mn-cs"/>
                        </a:rPr>
                        <a:t>51.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lt-LT" sz="900" b="0" i="0" u="none" strike="noStrike" kern="1200">
                          <a:solidFill>
                            <a:srgbClr val="414144"/>
                          </a:solidFill>
                          <a:effectLst/>
                          <a:latin typeface="Gordita Light" charset="-70"/>
                          <a:ea typeface="+mn-ea"/>
                          <a:cs typeface="+mn-cs"/>
                        </a:rPr>
                        <a:t>Švenčionių r.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900" b="0" i="0" u="none" strike="noStrike" dirty="0">
                          <a:solidFill>
                            <a:srgbClr val="414144"/>
                          </a:solidFill>
                          <a:effectLst/>
                          <a:latin typeface="Gordita Light" charset="-70"/>
                        </a:rPr>
                        <a:t>       268,90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75457538"/>
                  </a:ext>
                </a:extLst>
              </a:tr>
              <a:tr h="158439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lt-LT" sz="900" b="0" i="0" u="none" strike="noStrike" kern="1200">
                          <a:solidFill>
                            <a:srgbClr val="414144"/>
                          </a:solidFill>
                          <a:effectLst/>
                          <a:latin typeface="Gordita Light" charset="-70"/>
                          <a:ea typeface="+mn-ea"/>
                          <a:cs typeface="+mn-cs"/>
                        </a:rPr>
                        <a:t>52.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lt-LT" sz="900" b="0" i="0" u="none" strike="noStrike" kern="1200">
                          <a:solidFill>
                            <a:srgbClr val="414144"/>
                          </a:solidFill>
                          <a:effectLst/>
                          <a:latin typeface="Gordita Light" charset="-70"/>
                          <a:ea typeface="+mn-ea"/>
                          <a:cs typeface="+mn-cs"/>
                        </a:rPr>
                        <a:t>Tauragės r.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900" b="0" i="0" u="none" strike="noStrike">
                          <a:solidFill>
                            <a:srgbClr val="414144"/>
                          </a:solidFill>
                          <a:effectLst/>
                          <a:latin typeface="Gordita Light" charset="-70"/>
                        </a:rPr>
                        <a:t>       404,40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48502921"/>
                  </a:ext>
                </a:extLst>
              </a:tr>
              <a:tr h="158439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lt-LT" sz="900" b="0" i="0" u="none" strike="noStrike" kern="1200">
                          <a:solidFill>
                            <a:srgbClr val="414144"/>
                          </a:solidFill>
                          <a:effectLst/>
                          <a:latin typeface="Gordita Light" charset="-70"/>
                          <a:ea typeface="+mn-ea"/>
                          <a:cs typeface="+mn-cs"/>
                        </a:rPr>
                        <a:t>53.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lt-LT" sz="900" b="0" i="0" u="none" strike="noStrike" kern="1200">
                          <a:solidFill>
                            <a:srgbClr val="414144"/>
                          </a:solidFill>
                          <a:effectLst/>
                          <a:latin typeface="Gordita Light" charset="-70"/>
                          <a:ea typeface="+mn-ea"/>
                          <a:cs typeface="+mn-cs"/>
                        </a:rPr>
                        <a:t>Telšių r.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900" b="0" i="0" u="none" strike="noStrike">
                          <a:solidFill>
                            <a:srgbClr val="414144"/>
                          </a:solidFill>
                          <a:effectLst/>
                          <a:latin typeface="Gordita Light" charset="-70"/>
                        </a:rPr>
                        <a:t>       517,30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88291667"/>
                  </a:ext>
                </a:extLst>
              </a:tr>
              <a:tr h="158439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lt-LT" sz="900" b="0" i="0" u="none" strike="noStrike" kern="1200">
                          <a:solidFill>
                            <a:srgbClr val="414144"/>
                          </a:solidFill>
                          <a:effectLst/>
                          <a:latin typeface="Gordita Light" charset="-70"/>
                          <a:ea typeface="+mn-ea"/>
                          <a:cs typeface="+mn-cs"/>
                        </a:rPr>
                        <a:t>54.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lt-LT" sz="900" b="0" i="0" u="none" strike="noStrike" kern="1200">
                          <a:solidFill>
                            <a:srgbClr val="414144"/>
                          </a:solidFill>
                          <a:effectLst/>
                          <a:latin typeface="Gordita Light" charset="-70"/>
                          <a:ea typeface="+mn-ea"/>
                          <a:cs typeface="+mn-cs"/>
                        </a:rPr>
                        <a:t>Trakų r.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900" b="0" i="0" u="none" strike="noStrike" dirty="0">
                          <a:solidFill>
                            <a:srgbClr val="414144"/>
                          </a:solidFill>
                          <a:effectLst/>
                          <a:latin typeface="Gordita Light" charset="-70"/>
                        </a:rPr>
                        <a:t>         94,50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96791556"/>
                  </a:ext>
                </a:extLst>
              </a:tr>
              <a:tr h="158439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lt-LT" sz="900" b="0" i="0" u="none" strike="noStrike" kern="1200">
                          <a:solidFill>
                            <a:srgbClr val="414144"/>
                          </a:solidFill>
                          <a:effectLst/>
                          <a:latin typeface="Gordita Light" charset="-70"/>
                          <a:ea typeface="+mn-ea"/>
                          <a:cs typeface="+mn-cs"/>
                        </a:rPr>
                        <a:t>55.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lt-LT" sz="900" b="0" i="0" u="none" strike="noStrike" kern="1200">
                          <a:solidFill>
                            <a:srgbClr val="414144"/>
                          </a:solidFill>
                          <a:effectLst/>
                          <a:latin typeface="Gordita Light" charset="-70"/>
                          <a:ea typeface="+mn-ea"/>
                          <a:cs typeface="+mn-cs"/>
                        </a:rPr>
                        <a:t>Ukmergės r.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900" b="0" i="0" u="none" strike="noStrike">
                          <a:solidFill>
                            <a:srgbClr val="414144"/>
                          </a:solidFill>
                          <a:effectLst/>
                          <a:latin typeface="Gordita Light" charset="-70"/>
                        </a:rPr>
                        <a:t>       532,00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77715774"/>
                  </a:ext>
                </a:extLst>
              </a:tr>
              <a:tr h="158439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lt-LT" sz="900" b="0" i="0" u="none" strike="noStrike" kern="1200">
                          <a:solidFill>
                            <a:srgbClr val="414144"/>
                          </a:solidFill>
                          <a:effectLst/>
                          <a:latin typeface="Gordita Light" charset="-70"/>
                          <a:ea typeface="+mn-ea"/>
                          <a:cs typeface="+mn-cs"/>
                        </a:rPr>
                        <a:t>56.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lt-LT" sz="900" b="0" i="0" u="none" strike="noStrike" kern="1200">
                          <a:solidFill>
                            <a:srgbClr val="414144"/>
                          </a:solidFill>
                          <a:effectLst/>
                          <a:latin typeface="Gordita Light" charset="-70"/>
                          <a:ea typeface="+mn-ea"/>
                          <a:cs typeface="+mn-cs"/>
                        </a:rPr>
                        <a:t>Utenos r.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900" b="0" i="0" u="none" strike="noStrike">
                          <a:solidFill>
                            <a:srgbClr val="414144"/>
                          </a:solidFill>
                          <a:effectLst/>
                          <a:latin typeface="Gordita Light" charset="-70"/>
                        </a:rPr>
                        <a:t>       393,90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82305252"/>
                  </a:ext>
                </a:extLst>
              </a:tr>
              <a:tr h="158439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lt-LT" sz="900" b="0" i="0" u="none" strike="noStrike" kern="1200">
                          <a:solidFill>
                            <a:srgbClr val="414144"/>
                          </a:solidFill>
                          <a:effectLst/>
                          <a:latin typeface="Gordita Light" charset="-70"/>
                          <a:ea typeface="+mn-ea"/>
                          <a:cs typeface="+mn-cs"/>
                        </a:rPr>
                        <a:t>57.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lt-LT" sz="900" b="0" i="0" u="none" strike="noStrike" kern="1200">
                          <a:solidFill>
                            <a:srgbClr val="414144"/>
                          </a:solidFill>
                          <a:effectLst/>
                          <a:latin typeface="Gordita Light" charset="-70"/>
                          <a:ea typeface="+mn-ea"/>
                          <a:cs typeface="+mn-cs"/>
                        </a:rPr>
                        <a:t>Varėnos r.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900" b="0" i="0" u="none" strike="noStrike">
                          <a:solidFill>
                            <a:srgbClr val="414144"/>
                          </a:solidFill>
                          <a:effectLst/>
                          <a:latin typeface="Gordita Light" charset="-70"/>
                        </a:rPr>
                        <a:t>       176,10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42092187"/>
                  </a:ext>
                </a:extLst>
              </a:tr>
              <a:tr h="158439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lt-LT" sz="900" b="0" i="0" u="none" strike="noStrike" kern="1200">
                          <a:solidFill>
                            <a:srgbClr val="414144"/>
                          </a:solidFill>
                          <a:effectLst/>
                          <a:latin typeface="Gordita Light" charset="-70"/>
                          <a:ea typeface="+mn-ea"/>
                          <a:cs typeface="+mn-cs"/>
                        </a:rPr>
                        <a:t>58.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lt-LT" sz="900" b="0" i="0" u="none" strike="noStrike" kern="1200">
                          <a:solidFill>
                            <a:srgbClr val="414144"/>
                          </a:solidFill>
                          <a:effectLst/>
                          <a:latin typeface="Gordita Light" charset="-70"/>
                          <a:ea typeface="+mn-ea"/>
                          <a:cs typeface="+mn-cs"/>
                        </a:rPr>
                        <a:t>Vilkaviškio r.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900" b="0" i="0" u="none" strike="noStrike">
                          <a:solidFill>
                            <a:srgbClr val="414144"/>
                          </a:solidFill>
                          <a:effectLst/>
                          <a:latin typeface="Gordita Light" charset="-70"/>
                        </a:rPr>
                        <a:t>       251,00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67227579"/>
                  </a:ext>
                </a:extLst>
              </a:tr>
              <a:tr h="158439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lt-LT" sz="900" b="0" i="0" u="none" strike="noStrike" kern="1200">
                          <a:solidFill>
                            <a:srgbClr val="414144"/>
                          </a:solidFill>
                          <a:effectLst/>
                          <a:latin typeface="Gordita Light" charset="-70"/>
                          <a:ea typeface="+mn-ea"/>
                          <a:cs typeface="+mn-cs"/>
                        </a:rPr>
                        <a:t>59.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lt-LT" sz="900" b="0" i="0" u="none" strike="noStrike" kern="1200">
                          <a:solidFill>
                            <a:srgbClr val="414144"/>
                          </a:solidFill>
                          <a:effectLst/>
                          <a:latin typeface="Gordita Light" charset="-70"/>
                          <a:ea typeface="+mn-ea"/>
                          <a:cs typeface="+mn-cs"/>
                        </a:rPr>
                        <a:t>Vilniaus r.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900" b="0" i="0" u="none" strike="noStrike">
                          <a:solidFill>
                            <a:srgbClr val="414144"/>
                          </a:solidFill>
                          <a:effectLst/>
                          <a:latin typeface="Gordita Light" charset="-70"/>
                        </a:rPr>
                        <a:t>       600,00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2569423"/>
                  </a:ext>
                </a:extLst>
              </a:tr>
              <a:tr h="158439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lt-LT" sz="900" b="0" i="0" u="none" strike="noStrike" kern="1200">
                          <a:solidFill>
                            <a:srgbClr val="414144"/>
                          </a:solidFill>
                          <a:effectLst/>
                          <a:latin typeface="Gordita Light" charset="-70"/>
                          <a:ea typeface="+mn-ea"/>
                          <a:cs typeface="+mn-cs"/>
                        </a:rPr>
                        <a:t>60.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lt-LT" sz="900" b="0" i="0" u="none" strike="noStrike" kern="1200">
                          <a:solidFill>
                            <a:srgbClr val="414144"/>
                          </a:solidFill>
                          <a:effectLst/>
                          <a:latin typeface="Gordita Light" charset="-70"/>
                          <a:ea typeface="+mn-ea"/>
                          <a:cs typeface="+mn-cs"/>
                        </a:rPr>
                        <a:t>Zarasų r.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900" b="0" i="0" u="none" strike="noStrike" dirty="0">
                          <a:solidFill>
                            <a:srgbClr val="414144"/>
                          </a:solidFill>
                          <a:effectLst/>
                          <a:latin typeface="Gordita Light" charset="-70"/>
                        </a:rPr>
                        <a:t>       371,90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63795397"/>
                  </a:ext>
                </a:extLst>
              </a:tr>
              <a:tr h="158439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lt-LT" sz="900" b="0" i="0" u="none" strike="noStrike" kern="1200" dirty="0">
                          <a:solidFill>
                            <a:srgbClr val="414144"/>
                          </a:solidFill>
                          <a:effectLst/>
                          <a:latin typeface="Gordita Light" charset="-70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lt-LT" sz="900" b="0" i="0" u="none" strike="noStrike" kern="1200" dirty="0">
                          <a:solidFill>
                            <a:srgbClr val="414144"/>
                          </a:solidFill>
                          <a:effectLst/>
                          <a:latin typeface="Gordita Light" charset="-70"/>
                          <a:ea typeface="+mn-ea"/>
                          <a:cs typeface="+mn-cs"/>
                        </a:rPr>
                        <a:t>Iš viso: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lt-LT" sz="900" b="0" i="0" u="none" strike="noStrike" kern="1200" dirty="0">
                          <a:solidFill>
                            <a:srgbClr val="414144"/>
                          </a:solidFill>
                          <a:effectLst/>
                          <a:latin typeface="Gordita Light" charset="-70"/>
                          <a:ea typeface="+mn-ea"/>
                          <a:cs typeface="+mn-cs"/>
                        </a:rPr>
                        <a:t>16662,6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50449789"/>
                  </a:ext>
                </a:extLst>
              </a:tr>
            </a:tbl>
          </a:graphicData>
        </a:graphic>
      </p:graphicFrame>
      <p:sp>
        <p:nvSpPr>
          <p:cNvPr id="6" name="Google Shape;128;p24">
            <a:extLst>
              <a:ext uri="{FF2B5EF4-FFF2-40B4-BE49-F238E27FC236}">
                <a16:creationId xmlns:a16="http://schemas.microsoft.com/office/drawing/2014/main" id="{34EC17AF-C81E-4BA0-9320-FB8BA893BE7F}"/>
              </a:ext>
            </a:extLst>
          </p:cNvPr>
          <p:cNvSpPr/>
          <p:nvPr/>
        </p:nvSpPr>
        <p:spPr>
          <a:xfrm>
            <a:off x="1380120" y="575885"/>
            <a:ext cx="10901218" cy="657817"/>
          </a:xfrm>
          <a:prstGeom prst="rect">
            <a:avLst/>
          </a:prstGeom>
          <a:noFill/>
          <a:ln w="31750" cap="flat" cmpd="sng">
            <a:solidFill>
              <a:srgbClr val="13AF7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8200" tIns="48200" rIns="48200" bIns="482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13AF7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20626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3">
      <a:dk1>
        <a:srgbClr val="414144"/>
      </a:dk1>
      <a:lt1>
        <a:srgbClr val="FFFFFF"/>
      </a:lt1>
      <a:dk2>
        <a:srgbClr val="44546A"/>
      </a:dk2>
      <a:lt2>
        <a:srgbClr val="E7E6E6"/>
      </a:lt2>
      <a:accent1>
        <a:srgbClr val="0FB271"/>
      </a:accent1>
      <a:accent2>
        <a:srgbClr val="A3DDFF"/>
      </a:accent2>
      <a:accent3>
        <a:srgbClr val="1D44DD"/>
      </a:accent3>
      <a:accent4>
        <a:srgbClr val="414144"/>
      </a:accent4>
      <a:accent5>
        <a:srgbClr val="5B9BD5"/>
      </a:accent5>
      <a:accent6>
        <a:srgbClr val="267930"/>
      </a:accent6>
      <a:hlink>
        <a:srgbClr val="0EB271"/>
      </a:hlink>
      <a:folHlink>
        <a:srgbClr val="1D44DD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BAC2890DB7132468BED5A0B4576C51B" ma:contentTypeVersion="13" ma:contentTypeDescription="Create a new document." ma:contentTypeScope="" ma:versionID="12a1676a635b9325fd11f5792f145349">
  <xsd:schema xmlns:xsd="http://www.w3.org/2001/XMLSchema" xmlns:xs="http://www.w3.org/2001/XMLSchema" xmlns:p="http://schemas.microsoft.com/office/2006/metadata/properties" xmlns:ns1="http://schemas.microsoft.com/sharepoint/v3" xmlns:ns3="0d728579-4bdd-4b42-9b51-c5e51f299579" xmlns:ns4="ca73b0a2-2b79-4e7f-bf96-103cb96a9e68" targetNamespace="http://schemas.microsoft.com/office/2006/metadata/properties" ma:root="true" ma:fieldsID="044fb724f0c186e427bdde5b5604d319" ns1:_="" ns3:_="" ns4:_="">
    <xsd:import namespace="http://schemas.microsoft.com/sharepoint/v3"/>
    <xsd:import namespace="0d728579-4bdd-4b42-9b51-c5e51f299579"/>
    <xsd:import namespace="ca73b0a2-2b79-4e7f-bf96-103cb96a9e68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1:_ip_UnifiedCompliancePolicyProperties" minOccurs="0"/>
                <xsd:element ref="ns1:_ip_UnifiedCompliancePolicyUIActio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4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5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d728579-4bdd-4b42-9b51-c5e51f29957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73b0a2-2b79-4e7f-bf96-103cb96a9e68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B1C35C9-E31B-4CDE-8A93-BD8265D5056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0d728579-4bdd-4b42-9b51-c5e51f299579"/>
    <ds:schemaRef ds:uri="ca73b0a2-2b79-4e7f-bf96-103cb96a9e6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59B5C5E-F77C-4212-9873-9B4781E2E85B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</ds:schemaRefs>
</ds:datastoreItem>
</file>

<file path=customXml/itemProps3.xml><?xml version="1.0" encoding="utf-8"?>
<ds:datastoreItem xmlns:ds="http://schemas.openxmlformats.org/officeDocument/2006/customXml" ds:itemID="{9CB82AD6-641E-4185-9A50-E028CF8C1F7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27467</TotalTime>
  <Words>1467</Words>
  <Application>Microsoft Office PowerPoint</Application>
  <PresentationFormat>Plačiaekranė</PresentationFormat>
  <Paragraphs>324</Paragraphs>
  <Slides>15</Slides>
  <Notes>9</Notes>
  <HiddenSlides>0</HiddenSlides>
  <MMClips>0</MMClips>
  <ScaleCrop>false</ScaleCrop>
  <HeadingPairs>
    <vt:vector size="6" baseType="variant">
      <vt:variant>
        <vt:lpstr>Naudojami šriftai</vt:lpstr>
      </vt:variant>
      <vt:variant>
        <vt:i4>5</vt:i4>
      </vt:variant>
      <vt:variant>
        <vt:lpstr>Tema</vt:lpstr>
      </vt:variant>
      <vt:variant>
        <vt:i4>1</vt:i4>
      </vt:variant>
      <vt:variant>
        <vt:lpstr>Skaidrių pavadinimai</vt:lpstr>
      </vt:variant>
      <vt:variant>
        <vt:i4>15</vt:i4>
      </vt:variant>
    </vt:vector>
  </HeadingPairs>
  <TitlesOfParts>
    <vt:vector size="21" baseType="lpstr">
      <vt:lpstr>Arial</vt:lpstr>
      <vt:lpstr>AppleSymbols</vt:lpstr>
      <vt:lpstr>Gordita</vt:lpstr>
      <vt:lpstr>Calibri</vt:lpstr>
      <vt:lpstr>Gordita Light</vt:lpstr>
      <vt:lpstr>Office Theme</vt:lpstr>
      <vt:lpstr>„PowerPoint“ pateiktis</vt:lpstr>
      <vt:lpstr>„PowerPoint“ pateiktis</vt:lpstr>
      <vt:lpstr>Registruoto nedarbo dinamika 2019–2021 m.</vt:lpstr>
      <vt:lpstr>Teritoriniai nedarbo skirtumai</vt:lpstr>
      <vt:lpstr>Bedarbio portretas</vt:lpstr>
      <vt:lpstr>„PowerPoint“ pateiktis</vt:lpstr>
      <vt:lpstr>Dalyvių tikslinės grupės</vt:lpstr>
      <vt:lpstr>Užimtumo didinimo programų projektų pagrindinės veiklos</vt:lpstr>
      <vt:lpstr>Užimtumo didinimo programos projektų finansavimas</vt:lpstr>
      <vt:lpstr>2021 metams savivaldybėms teiktos bendrosios rekomendacijos</vt:lpstr>
      <vt:lpstr>Savivaldybės, kurios atsižvelgė į pateiktas bendrąsias ir specialiąsias rekomendacijas</vt:lpstr>
      <vt:lpstr>„PowerPoint“ pateiktis</vt:lpstr>
      <vt:lpstr>Rekomendacijos Užimtumo didinimo programos rengimui  </vt:lpstr>
      <vt:lpstr>Rekomendacijos Užimtumo didinimo programos rengimui  </vt:lpstr>
      <vt:lpstr>„PowerPoint“ pateiktis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Juratė Stankevičienė</cp:lastModifiedBy>
  <cp:revision>450</cp:revision>
  <cp:lastPrinted>2019-01-31T15:08:05Z</cp:lastPrinted>
  <dcterms:created xsi:type="dcterms:W3CDTF">2018-10-03T12:23:06Z</dcterms:created>
  <dcterms:modified xsi:type="dcterms:W3CDTF">2021-12-20T14:37:17Z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0x0101007BAC2890DB7132468BED5A0B4576C51B</vt:lpwstr>
  </property>
</Properties>
</file>