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66" r:id="rId6"/>
    <p:sldId id="267" r:id="rId7"/>
    <p:sldId id="269" r:id="rId8"/>
    <p:sldId id="285" r:id="rId9"/>
    <p:sldId id="271" r:id="rId10"/>
    <p:sldId id="280" r:id="rId11"/>
    <p:sldId id="287" r:id="rId12"/>
    <p:sldId id="284" r:id="rId13"/>
    <p:sldId id="277" r:id="rId14"/>
    <p:sldId id="276" r:id="rId15"/>
    <p:sldId id="265" r:id="rId16"/>
    <p:sldId id="274" r:id="rId17"/>
    <p:sldId id="286" r:id="rId18"/>
    <p:sldId id="272" r:id="rId19"/>
    <p:sldId id="288" r:id="rId20"/>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sveikinimas" id="{E75E278A-FF0E-49A4-B170-79828D63BBAD}">
          <p14:sldIdLst>
            <p14:sldId id="256"/>
            <p14:sldId id="266"/>
            <p14:sldId id="267"/>
            <p14:sldId id="269"/>
            <p14:sldId id="285"/>
            <p14:sldId id="271"/>
            <p14:sldId id="280"/>
            <p14:sldId id="287"/>
            <p14:sldId id="284"/>
            <p14:sldId id="277"/>
            <p14:sldId id="276"/>
            <p14:sldId id="265"/>
            <p14:sldId id="274"/>
            <p14:sldId id="286"/>
            <p14:sldId id="272"/>
            <p14:sldId id="288"/>
          </p14:sldIdLst>
        </p14:section>
        <p14:section name="Kurkite, padarykite įspūdį, dirbkite kartu" id="{B9B51309-D148-4332-87C2-07BE32FBCA3B}">
          <p14:sldIdLst/>
        </p14:section>
        <p14:section name="Sužinokite daugiau"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snapToGrid="0">
      <p:cViewPr varScale="1">
        <p:scale>
          <a:sx n="96" d="100"/>
          <a:sy n="96" d="100"/>
        </p:scale>
        <p:origin x="36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custSel modSld modMainMaster modNotesMaster modHandout">
      <pc:chgData name="Fake Test User" userId="SID-0" providerId="Test" clId="FakeClientId" dt="2019-08-06T02:19:10.612" v="78" actId="14826"/>
      <pc:docMkLst>
        <pc:docMk/>
      </pc:docMkLst>
      <pc:sldChg chg="modSp mod modNotes">
        <pc:chgData name="Fake Test User" userId="SID-0" providerId="Test" clId="FakeClientId" dt="2019-08-05T09:30:16.821" v="38" actId="790"/>
        <pc:sldMkLst>
          <pc:docMk/>
          <pc:sldMk cId="2471807738" sldId="256"/>
        </pc:sldMkLst>
        <pc:spChg chg="mod">
          <ac:chgData name="Fake Test User" userId="SID-0" providerId="Test" clId="FakeClientId" dt="2019-08-05T09:30:16.821" v="38" actId="790"/>
          <ac:spMkLst>
            <pc:docMk/>
            <pc:sldMk cId="2471807738" sldId="256"/>
            <ac:spMk id="2" creationId="{00000000-0000-0000-0000-000000000000}"/>
          </ac:spMkLst>
        </pc:spChg>
        <pc:spChg chg="mod">
          <ac:chgData name="Fake Test User" userId="SID-0" providerId="Test" clId="FakeClientId" dt="2019-08-05T09:30:16.821" v="38" actId="790"/>
          <ac:spMkLst>
            <pc:docMk/>
            <pc:sldMk cId="2471807738" sldId="256"/>
            <ac:spMk id="3" creationId="{00000000-0000-0000-0000-000000000000}"/>
          </ac:spMkLst>
        </pc:spChg>
      </pc:sldChg>
      <pc:sldChg chg="modSp mod modNotes">
        <pc:chgData name="Fake Test User" userId="SID-0" providerId="Test" clId="FakeClientId" dt="2019-08-06T02:17:25.039" v="77" actId="113"/>
        <pc:sldMkLst>
          <pc:docMk/>
          <pc:sldMk cId="1328676004" sldId="257"/>
        </pc:sldMkLst>
        <pc:spChg chg="mod">
          <ac:chgData name="Fake Test User" userId="SID-0" providerId="Test" clId="FakeClientId" dt="2019-08-05T09:30:29.930" v="40" actId="790"/>
          <ac:spMkLst>
            <pc:docMk/>
            <pc:sldMk cId="1328676004" sldId="257"/>
            <ac:spMk id="2" creationId="{00000000-0000-0000-0000-000000000000}"/>
          </ac:spMkLst>
        </pc:spChg>
        <pc:spChg chg="mod">
          <ac:chgData name="Fake Test User" userId="SID-0" providerId="Test" clId="FakeClientId" dt="2019-08-06T02:17:25.039" v="77" actId="113"/>
          <ac:spMkLst>
            <pc:docMk/>
            <pc:sldMk cId="1328676004" sldId="257"/>
            <ac:spMk id="3" creationId="{00000000-0000-0000-0000-000000000000}"/>
          </ac:spMkLst>
        </pc:spChg>
        <pc:picChg chg="mod">
          <ac:chgData name="Fake Test User" userId="SID-0" providerId="Test" clId="FakeClientId" dt="2019-08-05T09:31:00.024" v="62" actId="1035"/>
          <ac:picMkLst>
            <pc:docMk/>
            <pc:sldMk cId="1328676004" sldId="257"/>
            <ac:picMk id="6" creationId="{00000000-0000-0000-0000-000000000000}"/>
          </ac:picMkLst>
        </pc:picChg>
        <pc:picChg chg="mod">
          <ac:chgData name="Fake Test User" userId="SID-0" providerId="Test" clId="FakeClientId" dt="2019-08-05T09:34:44.860" v="67" actId="14826"/>
          <ac:picMkLst>
            <pc:docMk/>
            <pc:sldMk cId="1328676004" sldId="257"/>
            <ac:picMk id="7" creationId="{00000000-0000-0000-0000-000000000000}"/>
          </ac:picMkLst>
        </pc:picChg>
        <pc:picChg chg="mod">
          <ac:chgData name="Fake Test User" userId="SID-0" providerId="Test" clId="FakeClientId" dt="2019-08-05T09:31:01.132" v="63" actId="1035"/>
          <ac:picMkLst>
            <pc:docMk/>
            <pc:sldMk cId="1328676004" sldId="257"/>
            <ac:picMk id="9" creationId="{00000000-0000-0000-0000-000000000000}"/>
          </ac:picMkLst>
        </pc:picChg>
        <pc:picChg chg="mod">
          <ac:chgData name="Fake Test User" userId="SID-0" providerId="Test" clId="FakeClientId" dt="2019-08-05T09:35:04.730" v="68" actId="14826"/>
          <ac:picMkLst>
            <pc:docMk/>
            <pc:sldMk cId="1328676004" sldId="257"/>
            <ac:picMk id="11" creationId="{00000000-0000-0000-0000-000000000000}"/>
          </ac:picMkLst>
        </pc:picChg>
      </pc:sldChg>
      <pc:sldChg chg="modSp mod modNotes">
        <pc:chgData name="Fake Test User" userId="SID-0" providerId="Test" clId="FakeClientId" dt="2019-08-05T09:34:23.778" v="66" actId="14826"/>
        <pc:sldMkLst>
          <pc:docMk/>
          <pc:sldMk cId="2090733893" sldId="262"/>
        </pc:sldMkLst>
        <pc:spChg chg="mod">
          <ac:chgData name="Fake Test User" userId="SID-0" providerId="Test" clId="FakeClientId" dt="2019-08-05T09:30:23.664" v="39" actId="790"/>
          <ac:spMkLst>
            <pc:docMk/>
            <pc:sldMk cId="2090733893" sldId="262"/>
            <ac:spMk id="2" creationId="{00000000-0000-0000-0000-000000000000}"/>
          </ac:spMkLst>
        </pc:spChg>
        <pc:spChg chg="mod">
          <ac:chgData name="Fake Test User" userId="SID-0" providerId="Test" clId="FakeClientId" dt="2019-08-05T09:30:23.664" v="39" actId="790"/>
          <ac:spMkLst>
            <pc:docMk/>
            <pc:sldMk cId="2090733893" sldId="262"/>
            <ac:spMk id="3" creationId="{00000000-0000-0000-0000-000000000000}"/>
          </ac:spMkLst>
        </pc:spChg>
        <pc:picChg chg="mod">
          <ac:chgData name="Fake Test User" userId="SID-0" providerId="Test" clId="FakeClientId" dt="2019-08-05T09:33:31.610" v="65" actId="14826"/>
          <ac:picMkLst>
            <pc:docMk/>
            <pc:sldMk cId="2090733893" sldId="262"/>
            <ac:picMk id="4" creationId="{00000000-0000-0000-0000-000000000000}"/>
          </ac:picMkLst>
        </pc:picChg>
        <pc:picChg chg="mod">
          <ac:chgData name="Fake Test User" userId="SID-0" providerId="Test" clId="FakeClientId" dt="2019-08-05T09:34:23.778" v="66" actId="14826"/>
          <ac:picMkLst>
            <pc:docMk/>
            <pc:sldMk cId="2090733893" sldId="262"/>
            <ac:picMk id="5" creationId="{00000000-0000-0000-0000-000000000000}"/>
          </ac:picMkLst>
        </pc:picChg>
        <pc:picChg chg="mod">
          <ac:chgData name="Fake Test User" userId="SID-0" providerId="Test" clId="FakeClientId" dt="2019-08-05T09:31:53.082" v="64" actId="14826"/>
          <ac:picMkLst>
            <pc:docMk/>
            <pc:sldMk cId="2090733893" sldId="262"/>
            <ac:picMk id="6" creationId="{00000000-0000-0000-0000-000000000000}"/>
          </ac:picMkLst>
        </pc:picChg>
      </pc:sldChg>
      <pc:sldChg chg="modSp mod modNotes">
        <pc:chgData name="Fake Test User" userId="SID-0" providerId="Test" clId="FakeClientId" dt="2019-08-05T09:39:37.532" v="75"/>
        <pc:sldMkLst>
          <pc:docMk/>
          <pc:sldMk cId="2317502127" sldId="263"/>
        </pc:sldMkLst>
        <pc:spChg chg="mod">
          <ac:chgData name="Fake Test User" userId="SID-0" providerId="Test" clId="FakeClientId" dt="2019-08-05T09:30:41.118" v="42" actId="790"/>
          <ac:spMkLst>
            <pc:docMk/>
            <pc:sldMk cId="2317502127" sldId="263"/>
            <ac:spMk id="2" creationId="{00000000-0000-0000-0000-000000000000}"/>
          </ac:spMkLst>
        </pc:spChg>
        <pc:spChg chg="mod">
          <ac:chgData name="Fake Test User" userId="SID-0" providerId="Test" clId="FakeClientId" dt="2019-08-05T09:35:42.732" v="71" actId="14100"/>
          <ac:spMkLst>
            <pc:docMk/>
            <pc:sldMk cId="2317502127" sldId="263"/>
            <ac:spMk id="3" creationId="{00000000-0000-0000-0000-000000000000}"/>
          </ac:spMkLst>
        </pc:spChg>
        <pc:spChg chg="mod">
          <ac:chgData name="Fake Test User" userId="SID-0" providerId="Test" clId="FakeClientId" dt="2019-08-05T09:35:37.166" v="70" actId="14100"/>
          <ac:spMkLst>
            <pc:docMk/>
            <pc:sldMk cId="2317502127" sldId="263"/>
            <ac:spMk id="4" creationId="{00000000-0000-0000-0000-000000000000}"/>
          </ac:spMkLst>
        </pc:spChg>
        <pc:spChg chg="mod">
          <ac:chgData name="Fake Test User" userId="SID-0" providerId="Test" clId="FakeClientId" dt="2019-08-05T09:39:37.532" v="75"/>
          <ac:spMkLst>
            <pc:docMk/>
            <pc:sldMk cId="2317502127" sldId="263"/>
            <ac:spMk id="8" creationId="{00000000-0000-0000-0000-000000000000}"/>
          </ac:spMkLst>
        </pc:spChg>
        <pc:spChg chg="mod">
          <ac:chgData name="Fake Test User" userId="SID-0" providerId="Test" clId="FakeClientId" dt="2019-08-05T09:39:25.861" v="74"/>
          <ac:spMkLst>
            <pc:docMk/>
            <pc:sldMk cId="2317502127" sldId="263"/>
            <ac:spMk id="9" creationId="{00000000-0000-0000-0000-000000000000}"/>
          </ac:spMkLst>
        </pc:spChg>
      </pc:sldChg>
      <pc:sldChg chg="modSp mod modNotes">
        <pc:chgData name="Fake Test User" userId="SID-0" providerId="Test" clId="FakeClientId" dt="2019-08-06T02:19:10.612" v="78" actId="14826"/>
        <pc:sldMkLst>
          <pc:docMk/>
          <pc:sldMk cId="1531532291" sldId="264"/>
        </pc:sldMkLst>
        <pc:spChg chg="mod">
          <ac:chgData name="Fake Test User" userId="SID-0" providerId="Test" clId="FakeClientId" dt="2019-08-05T09:30:35.617" v="41" actId="790"/>
          <ac:spMkLst>
            <pc:docMk/>
            <pc:sldMk cId="1531532291" sldId="264"/>
            <ac:spMk id="2" creationId="{00000000-0000-0000-0000-000000000000}"/>
          </ac:spMkLst>
        </pc:spChg>
        <pc:spChg chg="mod">
          <ac:chgData name="Fake Test User" userId="SID-0" providerId="Test" clId="FakeClientId" dt="2019-08-05T09:30:35.617" v="41" actId="790"/>
          <ac:spMkLst>
            <pc:docMk/>
            <pc:sldMk cId="1531532291" sldId="264"/>
            <ac:spMk id="3" creationId="{00000000-0000-0000-0000-000000000000}"/>
          </ac:spMkLst>
        </pc:spChg>
        <pc:picChg chg="mod">
          <ac:chgData name="Fake Test User" userId="SID-0" providerId="Test" clId="FakeClientId" dt="2019-08-06T02:19:10.612" v="78" actId="14826"/>
          <ac:picMkLst>
            <pc:docMk/>
            <pc:sldMk cId="1531532291" sldId="264"/>
            <ac:picMk id="5" creationId="{00000000-0000-0000-0000-000000000000}"/>
          </ac:picMkLst>
        </pc:picChg>
      </pc:sldChg>
      <pc:sldMasterChg chg="modSp mod modSldLayout">
        <pc:chgData name="Fake Test User" userId="SID-0" providerId="Test" clId="FakeClientId" dt="2019-08-05T09:24:51.710" v="20" actId="790"/>
        <pc:sldMasterMkLst>
          <pc:docMk/>
          <pc:sldMasterMk cId="946754946" sldId="2147483660"/>
        </pc:sldMasterMkLst>
        <pc:spChg chg="mod">
          <ac:chgData name="Fake Test User" userId="SID-0" providerId="Test" clId="FakeClientId" dt="2019-08-05T09:22:47.262" v="6" actId="790"/>
          <ac:spMkLst>
            <pc:docMk/>
            <pc:sldMasterMk cId="946754946" sldId="2147483660"/>
            <ac:spMk id="2" creationId="{00000000-0000-0000-0000-000000000000}"/>
          </ac:spMkLst>
        </pc:spChg>
        <pc:spChg chg="mod">
          <ac:chgData name="Fake Test User" userId="SID-0" providerId="Test" clId="FakeClientId" dt="2019-08-05T09:22:47.262" v="6" actId="790"/>
          <ac:spMkLst>
            <pc:docMk/>
            <pc:sldMasterMk cId="946754946" sldId="2147483660"/>
            <ac:spMk id="3" creationId="{00000000-0000-0000-0000-000000000000}"/>
          </ac:spMkLst>
        </pc:spChg>
        <pc:spChg chg="mod">
          <ac:chgData name="Fake Test User" userId="SID-0" providerId="Test" clId="FakeClientId" dt="2019-08-05T09:22:47.262" v="6" actId="790"/>
          <ac:spMkLst>
            <pc:docMk/>
            <pc:sldMasterMk cId="946754946" sldId="2147483660"/>
            <ac:spMk id="4" creationId="{00000000-0000-0000-0000-000000000000}"/>
          </ac:spMkLst>
        </pc:spChg>
        <pc:spChg chg="mod">
          <ac:chgData name="Fake Test User" userId="SID-0" providerId="Test" clId="FakeClientId" dt="2019-08-05T09:22:47.262" v="6" actId="790"/>
          <ac:spMkLst>
            <pc:docMk/>
            <pc:sldMasterMk cId="946754946" sldId="2147483660"/>
            <ac:spMk id="5" creationId="{00000000-0000-0000-0000-000000000000}"/>
          </ac:spMkLst>
        </pc:spChg>
        <pc:spChg chg="mod">
          <ac:chgData name="Fake Test User" userId="SID-0" providerId="Test" clId="FakeClientId" dt="2019-08-05T09:22:47.262" v="6" actId="790"/>
          <ac:spMkLst>
            <pc:docMk/>
            <pc:sldMasterMk cId="946754946" sldId="2147483660"/>
            <ac:spMk id="6" creationId="{00000000-0000-0000-0000-000000000000}"/>
          </ac:spMkLst>
        </pc:spChg>
        <pc:sldLayoutChg chg="modSp mod">
          <pc:chgData name="Fake Test User" userId="SID-0" providerId="Test" clId="FakeClientId" dt="2019-08-05T09:22:57.042" v="7" actId="790"/>
          <pc:sldLayoutMkLst>
            <pc:docMk/>
            <pc:sldMasterMk cId="946754946" sldId="2147483660"/>
            <pc:sldLayoutMk cId="1718549498" sldId="2147483661"/>
          </pc:sldLayoutMkLst>
          <pc:spChg chg="mod">
            <ac:chgData name="Fake Test User" userId="SID-0" providerId="Test" clId="FakeClientId" dt="2019-08-05T09:22:57.042" v="7" actId="790"/>
            <ac:spMkLst>
              <pc:docMk/>
              <pc:sldMasterMk cId="946754946" sldId="2147483660"/>
              <pc:sldLayoutMk cId="1718549498" sldId="2147483661"/>
              <ac:spMk id="2" creationId="{00000000-0000-0000-0000-000000000000}"/>
            </ac:spMkLst>
          </pc:spChg>
          <pc:spChg chg="mod">
            <ac:chgData name="Fake Test User" userId="SID-0" providerId="Test" clId="FakeClientId" dt="2019-08-05T09:22:57.042" v="7" actId="790"/>
            <ac:spMkLst>
              <pc:docMk/>
              <pc:sldMasterMk cId="946754946" sldId="2147483660"/>
              <pc:sldLayoutMk cId="1718549498" sldId="2147483661"/>
              <ac:spMk id="3" creationId="{00000000-0000-0000-0000-000000000000}"/>
            </ac:spMkLst>
          </pc:spChg>
          <pc:spChg chg="mod">
            <ac:chgData name="Fake Test User" userId="SID-0" providerId="Test" clId="FakeClientId" dt="2019-08-05T09:22:57.042" v="7" actId="790"/>
            <ac:spMkLst>
              <pc:docMk/>
              <pc:sldMasterMk cId="946754946" sldId="2147483660"/>
              <pc:sldLayoutMk cId="1718549498" sldId="2147483661"/>
              <ac:spMk id="4" creationId="{00000000-0000-0000-0000-000000000000}"/>
            </ac:spMkLst>
          </pc:spChg>
          <pc:spChg chg="mod">
            <ac:chgData name="Fake Test User" userId="SID-0" providerId="Test" clId="FakeClientId" dt="2019-08-05T09:22:57.042" v="7" actId="790"/>
            <ac:spMkLst>
              <pc:docMk/>
              <pc:sldMasterMk cId="946754946" sldId="2147483660"/>
              <pc:sldLayoutMk cId="1718549498" sldId="2147483661"/>
              <ac:spMk id="5" creationId="{00000000-0000-0000-0000-000000000000}"/>
            </ac:spMkLst>
          </pc:spChg>
          <pc:spChg chg="mod">
            <ac:chgData name="Fake Test User" userId="SID-0" providerId="Test" clId="FakeClientId" dt="2019-08-05T09:22:57.042" v="7" actId="790"/>
            <ac:spMkLst>
              <pc:docMk/>
              <pc:sldMasterMk cId="946754946" sldId="2147483660"/>
              <pc:sldLayoutMk cId="1718549498" sldId="2147483661"/>
              <ac:spMk id="6" creationId="{00000000-0000-0000-0000-000000000000}"/>
            </ac:spMkLst>
          </pc:spChg>
          <pc:spChg chg="mod">
            <ac:chgData name="Fake Test User" userId="SID-0" providerId="Test" clId="FakeClientId" dt="2019-08-05T09:22:57.042" v="7" actId="790"/>
            <ac:spMkLst>
              <pc:docMk/>
              <pc:sldMasterMk cId="946754946" sldId="2147483660"/>
              <pc:sldLayoutMk cId="1718549498" sldId="2147483661"/>
              <ac:spMk id="7" creationId="{00000000-0000-0000-0000-000000000000}"/>
            </ac:spMkLst>
          </pc:spChg>
          <pc:spChg chg="mod">
            <ac:chgData name="Fake Test User" userId="SID-0" providerId="Test" clId="FakeClientId" dt="2019-08-05T09:22:57.042" v="7" actId="790"/>
            <ac:spMkLst>
              <pc:docMk/>
              <pc:sldMasterMk cId="946754946" sldId="2147483660"/>
              <pc:sldLayoutMk cId="1718549498" sldId="2147483661"/>
              <ac:spMk id="8" creationId="{00000000-0000-0000-0000-000000000000}"/>
            </ac:spMkLst>
          </pc:spChg>
        </pc:sldLayoutChg>
        <pc:sldLayoutChg chg="modSp mod">
          <pc:chgData name="Fake Test User" userId="SID-0" providerId="Test" clId="FakeClientId" dt="2019-08-05T09:23:04.433" v="8" actId="790"/>
          <pc:sldLayoutMkLst>
            <pc:docMk/>
            <pc:sldMasterMk cId="946754946" sldId="2147483660"/>
            <pc:sldLayoutMk cId="2185836540" sldId="2147483662"/>
          </pc:sldLayoutMkLst>
          <pc:spChg chg="mod">
            <ac:chgData name="Fake Test User" userId="SID-0" providerId="Test" clId="FakeClientId" dt="2019-08-05T09:23:04.433" v="8" actId="790"/>
            <ac:spMkLst>
              <pc:docMk/>
              <pc:sldMasterMk cId="946754946" sldId="2147483660"/>
              <pc:sldLayoutMk cId="2185836540" sldId="2147483662"/>
              <ac:spMk id="2" creationId="{00000000-0000-0000-0000-000000000000}"/>
            </ac:spMkLst>
          </pc:spChg>
          <pc:spChg chg="mod">
            <ac:chgData name="Fake Test User" userId="SID-0" providerId="Test" clId="FakeClientId" dt="2019-08-05T09:23:04.433" v="8" actId="790"/>
            <ac:spMkLst>
              <pc:docMk/>
              <pc:sldMasterMk cId="946754946" sldId="2147483660"/>
              <pc:sldLayoutMk cId="2185836540" sldId="2147483662"/>
              <ac:spMk id="3" creationId="{00000000-0000-0000-0000-000000000000}"/>
            </ac:spMkLst>
          </pc:spChg>
          <pc:spChg chg="mod">
            <ac:chgData name="Fake Test User" userId="SID-0" providerId="Test" clId="FakeClientId" dt="2019-08-05T09:23:04.433" v="8" actId="790"/>
            <ac:spMkLst>
              <pc:docMk/>
              <pc:sldMasterMk cId="946754946" sldId="2147483660"/>
              <pc:sldLayoutMk cId="2185836540" sldId="2147483662"/>
              <ac:spMk id="4" creationId="{00000000-0000-0000-0000-000000000000}"/>
            </ac:spMkLst>
          </pc:spChg>
          <pc:spChg chg="mod">
            <ac:chgData name="Fake Test User" userId="SID-0" providerId="Test" clId="FakeClientId" dt="2019-08-05T09:23:04.433" v="8" actId="790"/>
            <ac:spMkLst>
              <pc:docMk/>
              <pc:sldMasterMk cId="946754946" sldId="2147483660"/>
              <pc:sldLayoutMk cId="2185836540" sldId="2147483662"/>
              <ac:spMk id="5" creationId="{00000000-0000-0000-0000-000000000000}"/>
            </ac:spMkLst>
          </pc:spChg>
          <pc:spChg chg="mod">
            <ac:chgData name="Fake Test User" userId="SID-0" providerId="Test" clId="FakeClientId" dt="2019-08-05T09:23:04.433" v="8" actId="790"/>
            <ac:spMkLst>
              <pc:docMk/>
              <pc:sldMasterMk cId="946754946" sldId="2147483660"/>
              <pc:sldLayoutMk cId="2185836540" sldId="2147483662"/>
              <ac:spMk id="6" creationId="{00000000-0000-0000-0000-000000000000}"/>
            </ac:spMkLst>
          </pc:spChg>
          <pc:spChg chg="mod">
            <ac:chgData name="Fake Test User" userId="SID-0" providerId="Test" clId="FakeClientId" dt="2019-08-05T09:23:04.433" v="8" actId="790"/>
            <ac:spMkLst>
              <pc:docMk/>
              <pc:sldMasterMk cId="946754946" sldId="2147483660"/>
              <pc:sldLayoutMk cId="2185836540" sldId="2147483662"/>
              <ac:spMk id="7" creationId="{00000000-0000-0000-0000-000000000000}"/>
            </ac:spMkLst>
          </pc:spChg>
          <pc:spChg chg="mod">
            <ac:chgData name="Fake Test User" userId="SID-0" providerId="Test" clId="FakeClientId" dt="2019-08-05T09:23:04.433" v="8" actId="790"/>
            <ac:spMkLst>
              <pc:docMk/>
              <pc:sldMasterMk cId="946754946" sldId="2147483660"/>
              <pc:sldLayoutMk cId="2185836540" sldId="2147483662"/>
              <ac:spMk id="8" creationId="{00000000-0000-0000-0000-000000000000}"/>
            </ac:spMkLst>
          </pc:spChg>
        </pc:sldLayoutChg>
        <pc:sldLayoutChg chg="modSp mod">
          <pc:chgData name="Fake Test User" userId="SID-0" providerId="Test" clId="FakeClientId" dt="2019-08-05T09:23:12.807" v="9" actId="790"/>
          <pc:sldLayoutMkLst>
            <pc:docMk/>
            <pc:sldMasterMk cId="946754946" sldId="2147483660"/>
            <pc:sldLayoutMk cId="1335655537" sldId="2147483663"/>
          </pc:sldLayoutMkLst>
          <pc:spChg chg="mod">
            <ac:chgData name="Fake Test User" userId="SID-0" providerId="Test" clId="FakeClientId" dt="2019-08-05T09:23:12.807" v="9" actId="790"/>
            <ac:spMkLst>
              <pc:docMk/>
              <pc:sldMasterMk cId="946754946" sldId="2147483660"/>
              <pc:sldLayoutMk cId="1335655537" sldId="2147483663"/>
              <ac:spMk id="2" creationId="{00000000-0000-0000-0000-000000000000}"/>
            </ac:spMkLst>
          </pc:spChg>
          <pc:spChg chg="mod">
            <ac:chgData name="Fake Test User" userId="SID-0" providerId="Test" clId="FakeClientId" dt="2019-08-05T09:23:12.807" v="9" actId="790"/>
            <ac:spMkLst>
              <pc:docMk/>
              <pc:sldMasterMk cId="946754946" sldId="2147483660"/>
              <pc:sldLayoutMk cId="1335655537" sldId="2147483663"/>
              <ac:spMk id="3" creationId="{00000000-0000-0000-0000-000000000000}"/>
            </ac:spMkLst>
          </pc:spChg>
          <pc:spChg chg="mod">
            <ac:chgData name="Fake Test User" userId="SID-0" providerId="Test" clId="FakeClientId" dt="2019-08-05T09:23:12.807" v="9" actId="790"/>
            <ac:spMkLst>
              <pc:docMk/>
              <pc:sldMasterMk cId="946754946" sldId="2147483660"/>
              <pc:sldLayoutMk cId="1335655537" sldId="2147483663"/>
              <ac:spMk id="4" creationId="{00000000-0000-0000-0000-000000000000}"/>
            </ac:spMkLst>
          </pc:spChg>
          <pc:spChg chg="mod">
            <ac:chgData name="Fake Test User" userId="SID-0" providerId="Test" clId="FakeClientId" dt="2019-08-05T09:23:12.807" v="9" actId="790"/>
            <ac:spMkLst>
              <pc:docMk/>
              <pc:sldMasterMk cId="946754946" sldId="2147483660"/>
              <pc:sldLayoutMk cId="1335655537" sldId="2147483663"/>
              <ac:spMk id="5" creationId="{00000000-0000-0000-0000-000000000000}"/>
            </ac:spMkLst>
          </pc:spChg>
          <pc:spChg chg="mod">
            <ac:chgData name="Fake Test User" userId="SID-0" providerId="Test" clId="FakeClientId" dt="2019-08-05T09:23:12.807" v="9" actId="790"/>
            <ac:spMkLst>
              <pc:docMk/>
              <pc:sldMasterMk cId="946754946" sldId="2147483660"/>
              <pc:sldLayoutMk cId="1335655537" sldId="2147483663"/>
              <ac:spMk id="6" creationId="{00000000-0000-0000-0000-000000000000}"/>
            </ac:spMkLst>
          </pc:spChg>
          <pc:spChg chg="mod">
            <ac:chgData name="Fake Test User" userId="SID-0" providerId="Test" clId="FakeClientId" dt="2019-08-05T09:23:12.807" v="9" actId="790"/>
            <ac:spMkLst>
              <pc:docMk/>
              <pc:sldMasterMk cId="946754946" sldId="2147483660"/>
              <pc:sldLayoutMk cId="1335655537" sldId="2147483663"/>
              <ac:spMk id="7" creationId="{00000000-0000-0000-0000-000000000000}"/>
            </ac:spMkLst>
          </pc:spChg>
          <pc:spChg chg="mod">
            <ac:chgData name="Fake Test User" userId="SID-0" providerId="Test" clId="FakeClientId" dt="2019-08-05T09:23:12.807" v="9" actId="790"/>
            <ac:spMkLst>
              <pc:docMk/>
              <pc:sldMasterMk cId="946754946" sldId="2147483660"/>
              <pc:sldLayoutMk cId="1335655537" sldId="2147483663"/>
              <ac:spMk id="8" creationId="{00000000-0000-0000-0000-000000000000}"/>
            </ac:spMkLst>
          </pc:spChg>
        </pc:sldLayoutChg>
        <pc:sldLayoutChg chg="modSp mod">
          <pc:chgData name="Fake Test User" userId="SID-0" providerId="Test" clId="FakeClientId" dt="2019-08-05T09:23:21.885" v="10" actId="790"/>
          <pc:sldLayoutMkLst>
            <pc:docMk/>
            <pc:sldMasterMk cId="946754946" sldId="2147483660"/>
            <pc:sldLayoutMk cId="3328223887" sldId="2147483664"/>
          </pc:sldLayoutMkLst>
          <pc:spChg chg="mod">
            <ac:chgData name="Fake Test User" userId="SID-0" providerId="Test" clId="FakeClientId" dt="2019-08-05T09:23:21.885" v="10" actId="790"/>
            <ac:spMkLst>
              <pc:docMk/>
              <pc:sldMasterMk cId="946754946" sldId="2147483660"/>
              <pc:sldLayoutMk cId="3328223887" sldId="2147483664"/>
              <ac:spMk id="2" creationId="{00000000-0000-0000-0000-000000000000}"/>
            </ac:spMkLst>
          </pc:spChg>
          <pc:spChg chg="mod">
            <ac:chgData name="Fake Test User" userId="SID-0" providerId="Test" clId="FakeClientId" dt="2019-08-05T09:23:21.885" v="10" actId="790"/>
            <ac:spMkLst>
              <pc:docMk/>
              <pc:sldMasterMk cId="946754946" sldId="2147483660"/>
              <pc:sldLayoutMk cId="3328223887" sldId="2147483664"/>
              <ac:spMk id="3" creationId="{00000000-0000-0000-0000-000000000000}"/>
            </ac:spMkLst>
          </pc:spChg>
          <pc:spChg chg="mod">
            <ac:chgData name="Fake Test User" userId="SID-0" providerId="Test" clId="FakeClientId" dt="2019-08-05T09:23:21.885" v="10" actId="790"/>
            <ac:spMkLst>
              <pc:docMk/>
              <pc:sldMasterMk cId="946754946" sldId="2147483660"/>
              <pc:sldLayoutMk cId="3328223887" sldId="2147483664"/>
              <ac:spMk id="4" creationId="{00000000-0000-0000-0000-000000000000}"/>
            </ac:spMkLst>
          </pc:spChg>
          <pc:spChg chg="mod">
            <ac:chgData name="Fake Test User" userId="SID-0" providerId="Test" clId="FakeClientId" dt="2019-08-05T09:23:21.885" v="10" actId="790"/>
            <ac:spMkLst>
              <pc:docMk/>
              <pc:sldMasterMk cId="946754946" sldId="2147483660"/>
              <pc:sldLayoutMk cId="3328223887" sldId="2147483664"/>
              <ac:spMk id="5" creationId="{00000000-0000-0000-0000-000000000000}"/>
            </ac:spMkLst>
          </pc:spChg>
          <pc:spChg chg="mod">
            <ac:chgData name="Fake Test User" userId="SID-0" providerId="Test" clId="FakeClientId" dt="2019-08-05T09:23:21.885" v="10" actId="790"/>
            <ac:spMkLst>
              <pc:docMk/>
              <pc:sldMasterMk cId="946754946" sldId="2147483660"/>
              <pc:sldLayoutMk cId="3328223887" sldId="2147483664"/>
              <ac:spMk id="6" creationId="{00000000-0000-0000-0000-000000000000}"/>
            </ac:spMkLst>
          </pc:spChg>
          <pc:spChg chg="mod">
            <ac:chgData name="Fake Test User" userId="SID-0" providerId="Test" clId="FakeClientId" dt="2019-08-05T09:23:21.885" v="10" actId="790"/>
            <ac:spMkLst>
              <pc:docMk/>
              <pc:sldMasterMk cId="946754946" sldId="2147483660"/>
              <pc:sldLayoutMk cId="3328223887" sldId="2147483664"/>
              <ac:spMk id="7" creationId="{00000000-0000-0000-0000-000000000000}"/>
            </ac:spMkLst>
          </pc:spChg>
          <pc:spChg chg="mod">
            <ac:chgData name="Fake Test User" userId="SID-0" providerId="Test" clId="FakeClientId" dt="2019-08-05T09:23:21.885" v="10" actId="790"/>
            <ac:spMkLst>
              <pc:docMk/>
              <pc:sldMasterMk cId="946754946" sldId="2147483660"/>
              <pc:sldLayoutMk cId="3328223887" sldId="2147483664"/>
              <ac:spMk id="8" creationId="{00000000-0000-0000-0000-000000000000}"/>
            </ac:spMkLst>
          </pc:spChg>
          <pc:spChg chg="mod">
            <ac:chgData name="Fake Test User" userId="SID-0" providerId="Test" clId="FakeClientId" dt="2019-08-05T09:23:21.885" v="10" actId="790"/>
            <ac:spMkLst>
              <pc:docMk/>
              <pc:sldMasterMk cId="946754946" sldId="2147483660"/>
              <pc:sldLayoutMk cId="3328223887" sldId="2147483664"/>
              <ac:spMk id="9" creationId="{00000000-0000-0000-0000-000000000000}"/>
            </ac:spMkLst>
          </pc:spChg>
        </pc:sldLayoutChg>
        <pc:sldLayoutChg chg="modSp mod">
          <pc:chgData name="Fake Test User" userId="SID-0" providerId="Test" clId="FakeClientId" dt="2019-08-05T09:23:31.010" v="11" actId="790"/>
          <pc:sldLayoutMkLst>
            <pc:docMk/>
            <pc:sldMasterMk cId="946754946" sldId="2147483660"/>
            <pc:sldLayoutMk cId="3606029816" sldId="2147483665"/>
          </pc:sldLayoutMkLst>
          <pc:spChg chg="mod">
            <ac:chgData name="Fake Test User" userId="SID-0" providerId="Test" clId="FakeClientId" dt="2019-08-05T09:23:31.010" v="11" actId="790"/>
            <ac:spMkLst>
              <pc:docMk/>
              <pc:sldMasterMk cId="946754946" sldId="2147483660"/>
              <pc:sldLayoutMk cId="3606029816" sldId="2147483665"/>
              <ac:spMk id="2"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3"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4"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5"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6"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7"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8"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9"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10" creationId="{00000000-0000-0000-0000-000000000000}"/>
            </ac:spMkLst>
          </pc:spChg>
          <pc:spChg chg="mod">
            <ac:chgData name="Fake Test User" userId="SID-0" providerId="Test" clId="FakeClientId" dt="2019-08-05T09:23:31.010" v="11" actId="790"/>
            <ac:spMkLst>
              <pc:docMk/>
              <pc:sldMasterMk cId="946754946" sldId="2147483660"/>
              <pc:sldLayoutMk cId="3606029816" sldId="2147483665"/>
              <ac:spMk id="11" creationId="{00000000-0000-0000-0000-000000000000}"/>
            </ac:spMkLst>
          </pc:spChg>
        </pc:sldLayoutChg>
        <pc:sldLayoutChg chg="modSp mod">
          <pc:chgData name="Fake Test User" userId="SID-0" providerId="Test" clId="FakeClientId" dt="2019-08-05T09:23:41.509" v="12" actId="790"/>
          <pc:sldLayoutMkLst>
            <pc:docMk/>
            <pc:sldMasterMk cId="946754946" sldId="2147483660"/>
            <pc:sldLayoutMk cId="100814485" sldId="2147483666"/>
          </pc:sldLayoutMkLst>
          <pc:spChg chg="mod">
            <ac:chgData name="Fake Test User" userId="SID-0" providerId="Test" clId="FakeClientId" dt="2019-08-05T09:23:41.509" v="12" actId="790"/>
            <ac:spMkLst>
              <pc:docMk/>
              <pc:sldMasterMk cId="946754946" sldId="2147483660"/>
              <pc:sldLayoutMk cId="100814485" sldId="2147483666"/>
              <ac:spMk id="2" creationId="{00000000-0000-0000-0000-000000000000}"/>
            </ac:spMkLst>
          </pc:spChg>
          <pc:spChg chg="mod">
            <ac:chgData name="Fake Test User" userId="SID-0" providerId="Test" clId="FakeClientId" dt="2019-08-05T09:23:41.509" v="12" actId="790"/>
            <ac:spMkLst>
              <pc:docMk/>
              <pc:sldMasterMk cId="946754946" sldId="2147483660"/>
              <pc:sldLayoutMk cId="100814485" sldId="2147483666"/>
              <ac:spMk id="3" creationId="{00000000-0000-0000-0000-000000000000}"/>
            </ac:spMkLst>
          </pc:spChg>
          <pc:spChg chg="mod">
            <ac:chgData name="Fake Test User" userId="SID-0" providerId="Test" clId="FakeClientId" dt="2019-08-05T09:23:41.509" v="12" actId="790"/>
            <ac:spMkLst>
              <pc:docMk/>
              <pc:sldMasterMk cId="946754946" sldId="2147483660"/>
              <pc:sldLayoutMk cId="100814485" sldId="2147483666"/>
              <ac:spMk id="4" creationId="{00000000-0000-0000-0000-000000000000}"/>
            </ac:spMkLst>
          </pc:spChg>
          <pc:spChg chg="mod">
            <ac:chgData name="Fake Test User" userId="SID-0" providerId="Test" clId="FakeClientId" dt="2019-08-05T09:23:41.509" v="12" actId="790"/>
            <ac:spMkLst>
              <pc:docMk/>
              <pc:sldMasterMk cId="946754946" sldId="2147483660"/>
              <pc:sldLayoutMk cId="100814485" sldId="2147483666"/>
              <ac:spMk id="5" creationId="{00000000-0000-0000-0000-000000000000}"/>
            </ac:spMkLst>
          </pc:spChg>
          <pc:spChg chg="mod">
            <ac:chgData name="Fake Test User" userId="SID-0" providerId="Test" clId="FakeClientId" dt="2019-08-05T09:23:41.509" v="12" actId="790"/>
            <ac:spMkLst>
              <pc:docMk/>
              <pc:sldMasterMk cId="946754946" sldId="2147483660"/>
              <pc:sldLayoutMk cId="100814485" sldId="2147483666"/>
              <ac:spMk id="6" creationId="{00000000-0000-0000-0000-000000000000}"/>
            </ac:spMkLst>
          </pc:spChg>
          <pc:spChg chg="mod">
            <ac:chgData name="Fake Test User" userId="SID-0" providerId="Test" clId="FakeClientId" dt="2019-08-05T09:23:41.509" v="12" actId="790"/>
            <ac:spMkLst>
              <pc:docMk/>
              <pc:sldMasterMk cId="946754946" sldId="2147483660"/>
              <pc:sldLayoutMk cId="100814485" sldId="2147483666"/>
              <ac:spMk id="7" creationId="{00000000-0000-0000-0000-000000000000}"/>
            </ac:spMkLst>
          </pc:spChg>
        </pc:sldLayoutChg>
        <pc:sldLayoutChg chg="modSp mod">
          <pc:chgData name="Fake Test User" userId="SID-0" providerId="Test" clId="FakeClientId" dt="2019-08-05T09:23:47.681" v="13" actId="790"/>
          <pc:sldLayoutMkLst>
            <pc:docMk/>
            <pc:sldMasterMk cId="946754946" sldId="2147483660"/>
            <pc:sldLayoutMk cId="4037432058" sldId="2147483667"/>
          </pc:sldLayoutMkLst>
          <pc:spChg chg="mod">
            <ac:chgData name="Fake Test User" userId="SID-0" providerId="Test" clId="FakeClientId" dt="2019-08-05T09:23:47.681" v="13" actId="790"/>
            <ac:spMkLst>
              <pc:docMk/>
              <pc:sldMasterMk cId="946754946" sldId="2147483660"/>
              <pc:sldLayoutMk cId="4037432058" sldId="2147483667"/>
              <ac:spMk id="2" creationId="{00000000-0000-0000-0000-000000000000}"/>
            </ac:spMkLst>
          </pc:spChg>
          <pc:spChg chg="mod">
            <ac:chgData name="Fake Test User" userId="SID-0" providerId="Test" clId="FakeClientId" dt="2019-08-05T09:23:47.681" v="13" actId="790"/>
            <ac:spMkLst>
              <pc:docMk/>
              <pc:sldMasterMk cId="946754946" sldId="2147483660"/>
              <pc:sldLayoutMk cId="4037432058" sldId="2147483667"/>
              <ac:spMk id="3" creationId="{00000000-0000-0000-0000-000000000000}"/>
            </ac:spMkLst>
          </pc:spChg>
          <pc:spChg chg="mod">
            <ac:chgData name="Fake Test User" userId="SID-0" providerId="Test" clId="FakeClientId" dt="2019-08-05T09:23:47.681" v="13" actId="790"/>
            <ac:spMkLst>
              <pc:docMk/>
              <pc:sldMasterMk cId="946754946" sldId="2147483660"/>
              <pc:sldLayoutMk cId="4037432058" sldId="2147483667"/>
              <ac:spMk id="4" creationId="{00000000-0000-0000-0000-000000000000}"/>
            </ac:spMkLst>
          </pc:spChg>
        </pc:sldLayoutChg>
        <pc:sldLayoutChg chg="modSp mod">
          <pc:chgData name="Fake Test User" userId="SID-0" providerId="Test" clId="FakeClientId" dt="2019-08-05T09:24:51.710" v="20" actId="790"/>
          <pc:sldLayoutMkLst>
            <pc:docMk/>
            <pc:sldMasterMk cId="946754946" sldId="2147483660"/>
            <pc:sldLayoutMk cId="1784193825" sldId="2147483668"/>
          </pc:sldLayoutMkLst>
          <pc:spChg chg="mod">
            <ac:chgData name="Fake Test User" userId="SID-0" providerId="Test" clId="FakeClientId" dt="2019-08-05T09:24:51.710" v="20" actId="790"/>
            <ac:spMkLst>
              <pc:docMk/>
              <pc:sldMasterMk cId="946754946" sldId="2147483660"/>
              <pc:sldLayoutMk cId="1784193825" sldId="2147483668"/>
              <ac:spMk id="2" creationId="{00000000-0000-0000-0000-000000000000}"/>
            </ac:spMkLst>
          </pc:spChg>
          <pc:spChg chg="mod">
            <ac:chgData name="Fake Test User" userId="SID-0" providerId="Test" clId="FakeClientId" dt="2019-08-05T09:24:51.710" v="20" actId="790"/>
            <ac:spMkLst>
              <pc:docMk/>
              <pc:sldMasterMk cId="946754946" sldId="2147483660"/>
              <pc:sldLayoutMk cId="1784193825" sldId="2147483668"/>
              <ac:spMk id="3" creationId="{00000000-0000-0000-0000-000000000000}"/>
            </ac:spMkLst>
          </pc:spChg>
          <pc:spChg chg="mod">
            <ac:chgData name="Fake Test User" userId="SID-0" providerId="Test" clId="FakeClientId" dt="2019-08-05T09:24:51.710" v="20" actId="790"/>
            <ac:spMkLst>
              <pc:docMk/>
              <pc:sldMasterMk cId="946754946" sldId="2147483660"/>
              <pc:sldLayoutMk cId="1784193825" sldId="2147483668"/>
              <ac:spMk id="4" creationId="{00000000-0000-0000-0000-000000000000}"/>
            </ac:spMkLst>
          </pc:spChg>
          <pc:spChg chg="mod">
            <ac:chgData name="Fake Test User" userId="SID-0" providerId="Test" clId="FakeClientId" dt="2019-08-05T09:24:51.710" v="20" actId="790"/>
            <ac:spMkLst>
              <pc:docMk/>
              <pc:sldMasterMk cId="946754946" sldId="2147483660"/>
              <pc:sldLayoutMk cId="1784193825" sldId="2147483668"/>
              <ac:spMk id="5" creationId="{00000000-0000-0000-0000-000000000000}"/>
            </ac:spMkLst>
          </pc:spChg>
          <pc:spChg chg="mod">
            <ac:chgData name="Fake Test User" userId="SID-0" providerId="Test" clId="FakeClientId" dt="2019-08-05T09:24:51.710" v="20" actId="790"/>
            <ac:spMkLst>
              <pc:docMk/>
              <pc:sldMasterMk cId="946754946" sldId="2147483660"/>
              <pc:sldLayoutMk cId="1784193825" sldId="2147483668"/>
              <ac:spMk id="6" creationId="{00000000-0000-0000-0000-000000000000}"/>
            </ac:spMkLst>
          </pc:spChg>
          <pc:spChg chg="mod">
            <ac:chgData name="Fake Test User" userId="SID-0" providerId="Test" clId="FakeClientId" dt="2019-08-05T09:24:51.710" v="20" actId="790"/>
            <ac:spMkLst>
              <pc:docMk/>
              <pc:sldMasterMk cId="946754946" sldId="2147483660"/>
              <pc:sldLayoutMk cId="1784193825" sldId="2147483668"/>
              <ac:spMk id="7" creationId="{00000000-0000-0000-0000-000000000000}"/>
            </ac:spMkLst>
          </pc:spChg>
        </pc:sldLayoutChg>
        <pc:sldLayoutChg chg="modSp mod">
          <pc:chgData name="Fake Test User" userId="SID-0" providerId="Test" clId="FakeClientId" dt="2019-08-05T09:24:45.132" v="19" actId="790"/>
          <pc:sldLayoutMkLst>
            <pc:docMk/>
            <pc:sldMasterMk cId="946754946" sldId="2147483660"/>
            <pc:sldLayoutMk cId="3161095380" sldId="2147483669"/>
          </pc:sldLayoutMkLst>
          <pc:spChg chg="mod">
            <ac:chgData name="Fake Test User" userId="SID-0" providerId="Test" clId="FakeClientId" dt="2019-08-05T09:24:45.132" v="19" actId="790"/>
            <ac:spMkLst>
              <pc:docMk/>
              <pc:sldMasterMk cId="946754946" sldId="2147483660"/>
              <pc:sldLayoutMk cId="3161095380" sldId="2147483669"/>
              <ac:spMk id="2" creationId="{00000000-0000-0000-0000-000000000000}"/>
            </ac:spMkLst>
          </pc:spChg>
          <pc:spChg chg="mod">
            <ac:chgData name="Fake Test User" userId="SID-0" providerId="Test" clId="FakeClientId" dt="2019-08-05T09:24:45.132" v="19" actId="790"/>
            <ac:spMkLst>
              <pc:docMk/>
              <pc:sldMasterMk cId="946754946" sldId="2147483660"/>
              <pc:sldLayoutMk cId="3161095380" sldId="2147483669"/>
              <ac:spMk id="3" creationId="{00000000-0000-0000-0000-000000000000}"/>
            </ac:spMkLst>
          </pc:spChg>
          <pc:spChg chg="mod">
            <ac:chgData name="Fake Test User" userId="SID-0" providerId="Test" clId="FakeClientId" dt="2019-08-05T09:24:45.132" v="19" actId="790"/>
            <ac:spMkLst>
              <pc:docMk/>
              <pc:sldMasterMk cId="946754946" sldId="2147483660"/>
              <pc:sldLayoutMk cId="3161095380" sldId="2147483669"/>
              <ac:spMk id="4" creationId="{00000000-0000-0000-0000-000000000000}"/>
            </ac:spMkLst>
          </pc:spChg>
          <pc:spChg chg="mod">
            <ac:chgData name="Fake Test User" userId="SID-0" providerId="Test" clId="FakeClientId" dt="2019-08-05T09:24:45.132" v="19" actId="790"/>
            <ac:spMkLst>
              <pc:docMk/>
              <pc:sldMasterMk cId="946754946" sldId="2147483660"/>
              <pc:sldLayoutMk cId="3161095380" sldId="2147483669"/>
              <ac:spMk id="5" creationId="{00000000-0000-0000-0000-000000000000}"/>
            </ac:spMkLst>
          </pc:spChg>
          <pc:spChg chg="mod">
            <ac:chgData name="Fake Test User" userId="SID-0" providerId="Test" clId="FakeClientId" dt="2019-08-05T09:24:45.132" v="19" actId="790"/>
            <ac:spMkLst>
              <pc:docMk/>
              <pc:sldMasterMk cId="946754946" sldId="2147483660"/>
              <pc:sldLayoutMk cId="3161095380" sldId="2147483669"/>
              <ac:spMk id="6" creationId="{00000000-0000-0000-0000-000000000000}"/>
            </ac:spMkLst>
          </pc:spChg>
          <pc:spChg chg="mod">
            <ac:chgData name="Fake Test User" userId="SID-0" providerId="Test" clId="FakeClientId" dt="2019-08-05T09:24:45.132" v="19" actId="790"/>
            <ac:spMkLst>
              <pc:docMk/>
              <pc:sldMasterMk cId="946754946" sldId="2147483660"/>
              <pc:sldLayoutMk cId="3161095380" sldId="2147483669"/>
              <ac:spMk id="7" creationId="{00000000-0000-0000-0000-000000000000}"/>
            </ac:spMkLst>
          </pc:spChg>
        </pc:sldLayoutChg>
        <pc:sldLayoutChg chg="modSp mod">
          <pc:chgData name="Fake Test User" userId="SID-0" providerId="Test" clId="FakeClientId" dt="2019-08-05T09:24:38.179" v="18" actId="790"/>
          <pc:sldLayoutMkLst>
            <pc:docMk/>
            <pc:sldMasterMk cId="946754946" sldId="2147483660"/>
            <pc:sldLayoutMk cId="596921339" sldId="2147483670"/>
          </pc:sldLayoutMkLst>
          <pc:spChg chg="mod">
            <ac:chgData name="Fake Test User" userId="SID-0" providerId="Test" clId="FakeClientId" dt="2019-08-05T09:24:38.179" v="18" actId="790"/>
            <ac:spMkLst>
              <pc:docMk/>
              <pc:sldMasterMk cId="946754946" sldId="2147483660"/>
              <pc:sldLayoutMk cId="596921339" sldId="2147483670"/>
              <ac:spMk id="2" creationId="{00000000-0000-0000-0000-000000000000}"/>
            </ac:spMkLst>
          </pc:spChg>
          <pc:spChg chg="mod">
            <ac:chgData name="Fake Test User" userId="SID-0" providerId="Test" clId="FakeClientId" dt="2019-08-05T09:24:38.179" v="18" actId="790"/>
            <ac:spMkLst>
              <pc:docMk/>
              <pc:sldMasterMk cId="946754946" sldId="2147483660"/>
              <pc:sldLayoutMk cId="596921339" sldId="2147483670"/>
              <ac:spMk id="3" creationId="{00000000-0000-0000-0000-000000000000}"/>
            </ac:spMkLst>
          </pc:spChg>
          <pc:spChg chg="mod">
            <ac:chgData name="Fake Test User" userId="SID-0" providerId="Test" clId="FakeClientId" dt="2019-08-05T09:24:38.179" v="18" actId="790"/>
            <ac:spMkLst>
              <pc:docMk/>
              <pc:sldMasterMk cId="946754946" sldId="2147483660"/>
              <pc:sldLayoutMk cId="596921339" sldId="2147483670"/>
              <ac:spMk id="4" creationId="{00000000-0000-0000-0000-000000000000}"/>
            </ac:spMkLst>
          </pc:spChg>
          <pc:spChg chg="mod">
            <ac:chgData name="Fake Test User" userId="SID-0" providerId="Test" clId="FakeClientId" dt="2019-08-05T09:24:38.179" v="18" actId="790"/>
            <ac:spMkLst>
              <pc:docMk/>
              <pc:sldMasterMk cId="946754946" sldId="2147483660"/>
              <pc:sldLayoutMk cId="596921339" sldId="2147483670"/>
              <ac:spMk id="5" creationId="{00000000-0000-0000-0000-000000000000}"/>
            </ac:spMkLst>
          </pc:spChg>
          <pc:spChg chg="mod">
            <ac:chgData name="Fake Test User" userId="SID-0" providerId="Test" clId="FakeClientId" dt="2019-08-05T09:24:38.179" v="18" actId="790"/>
            <ac:spMkLst>
              <pc:docMk/>
              <pc:sldMasterMk cId="946754946" sldId="2147483660"/>
              <pc:sldLayoutMk cId="596921339" sldId="2147483670"/>
              <ac:spMk id="6" creationId="{00000000-0000-0000-0000-000000000000}"/>
            </ac:spMkLst>
          </pc:spChg>
          <pc:spChg chg="mod">
            <ac:chgData name="Fake Test User" userId="SID-0" providerId="Test" clId="FakeClientId" dt="2019-08-05T09:24:38.179" v="18" actId="790"/>
            <ac:spMkLst>
              <pc:docMk/>
              <pc:sldMasterMk cId="946754946" sldId="2147483660"/>
              <pc:sldLayoutMk cId="596921339" sldId="2147483670"/>
              <ac:spMk id="7" creationId="{00000000-0000-0000-0000-000000000000}"/>
            </ac:spMkLst>
          </pc:spChg>
          <pc:spChg chg="mod">
            <ac:chgData name="Fake Test User" userId="SID-0" providerId="Test" clId="FakeClientId" dt="2019-08-05T09:24:38.179" v="18" actId="790"/>
            <ac:spMkLst>
              <pc:docMk/>
              <pc:sldMasterMk cId="946754946" sldId="2147483660"/>
              <pc:sldLayoutMk cId="596921339" sldId="2147483670"/>
              <ac:spMk id="8" creationId="{00000000-0000-0000-0000-000000000000}"/>
            </ac:spMkLst>
          </pc:spChg>
        </pc:sldLayoutChg>
        <pc:sldLayoutChg chg="modSp mod">
          <pc:chgData name="Fake Test User" userId="SID-0" providerId="Test" clId="FakeClientId" dt="2019-08-05T09:24:29.429" v="17" actId="790"/>
          <pc:sldLayoutMkLst>
            <pc:docMk/>
            <pc:sldMasterMk cId="946754946" sldId="2147483660"/>
            <pc:sldLayoutMk cId="1302266631" sldId="2147483671"/>
          </pc:sldLayoutMkLst>
          <pc:spChg chg="mod">
            <ac:chgData name="Fake Test User" userId="SID-0" providerId="Test" clId="FakeClientId" dt="2019-08-05T09:24:29.429" v="17" actId="790"/>
            <ac:spMkLst>
              <pc:docMk/>
              <pc:sldMasterMk cId="946754946" sldId="2147483660"/>
              <pc:sldLayoutMk cId="1302266631" sldId="2147483671"/>
              <ac:spMk id="2" creationId="{00000000-0000-0000-0000-000000000000}"/>
            </ac:spMkLst>
          </pc:spChg>
          <pc:spChg chg="mod">
            <ac:chgData name="Fake Test User" userId="SID-0" providerId="Test" clId="FakeClientId" dt="2019-08-05T09:24:29.429" v="17" actId="790"/>
            <ac:spMkLst>
              <pc:docMk/>
              <pc:sldMasterMk cId="946754946" sldId="2147483660"/>
              <pc:sldLayoutMk cId="1302266631" sldId="2147483671"/>
              <ac:spMk id="3" creationId="{00000000-0000-0000-0000-000000000000}"/>
            </ac:spMkLst>
          </pc:spChg>
          <pc:spChg chg="mod">
            <ac:chgData name="Fake Test User" userId="SID-0" providerId="Test" clId="FakeClientId" dt="2019-08-05T09:24:29.429" v="17" actId="790"/>
            <ac:spMkLst>
              <pc:docMk/>
              <pc:sldMasterMk cId="946754946" sldId="2147483660"/>
              <pc:sldLayoutMk cId="1302266631" sldId="2147483671"/>
              <ac:spMk id="4" creationId="{00000000-0000-0000-0000-000000000000}"/>
            </ac:spMkLst>
          </pc:spChg>
          <pc:spChg chg="mod">
            <ac:chgData name="Fake Test User" userId="SID-0" providerId="Test" clId="FakeClientId" dt="2019-08-05T09:24:29.429" v="17" actId="790"/>
            <ac:spMkLst>
              <pc:docMk/>
              <pc:sldMasterMk cId="946754946" sldId="2147483660"/>
              <pc:sldLayoutMk cId="1302266631" sldId="2147483671"/>
              <ac:spMk id="5" creationId="{00000000-0000-0000-0000-000000000000}"/>
            </ac:spMkLst>
          </pc:spChg>
          <pc:spChg chg="mod">
            <ac:chgData name="Fake Test User" userId="SID-0" providerId="Test" clId="FakeClientId" dt="2019-08-05T09:24:29.429" v="17" actId="790"/>
            <ac:spMkLst>
              <pc:docMk/>
              <pc:sldMasterMk cId="946754946" sldId="2147483660"/>
              <pc:sldLayoutMk cId="1302266631" sldId="2147483671"/>
              <ac:spMk id="6" creationId="{00000000-0000-0000-0000-000000000000}"/>
            </ac:spMkLst>
          </pc:spChg>
          <pc:spChg chg="mod">
            <ac:chgData name="Fake Test User" userId="SID-0" providerId="Test" clId="FakeClientId" dt="2019-08-05T09:24:29.429" v="17" actId="790"/>
            <ac:spMkLst>
              <pc:docMk/>
              <pc:sldMasterMk cId="946754946" sldId="2147483660"/>
              <pc:sldLayoutMk cId="1302266631" sldId="2147483671"/>
              <ac:spMk id="7" creationId="{00000000-0000-0000-0000-000000000000}"/>
            </ac:spMkLst>
          </pc:spChg>
          <pc:spChg chg="mod">
            <ac:chgData name="Fake Test User" userId="SID-0" providerId="Test" clId="FakeClientId" dt="2019-08-05T09:24:29.429" v="17" actId="790"/>
            <ac:spMkLst>
              <pc:docMk/>
              <pc:sldMasterMk cId="946754946" sldId="2147483660"/>
              <pc:sldLayoutMk cId="1302266631" sldId="2147483671"/>
              <ac:spMk id="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xmlns="" id="{121E8BD7-2A5E-4C7A-9870-9760FC4B4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noProof="1"/>
          </a:p>
        </p:txBody>
      </p:sp>
      <p:sp>
        <p:nvSpPr>
          <p:cNvPr id="3" name="Datos vietos rezervavimo ženklas 2">
            <a:extLst>
              <a:ext uri="{FF2B5EF4-FFF2-40B4-BE49-F238E27FC236}">
                <a16:creationId xmlns:a16="http://schemas.microsoft.com/office/drawing/2014/main" xmlns="" id="{037D05C8-5A96-40E6-9E8C-FC66953C7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06F302-40F6-40F3-9528-D82CCD751229}" type="datetime1">
              <a:rPr lang="lt-LT" noProof="1" smtClean="0"/>
              <a:t>2023-06-07</a:t>
            </a:fld>
            <a:endParaRPr lang="lt-LT" noProof="1"/>
          </a:p>
        </p:txBody>
      </p:sp>
      <p:sp>
        <p:nvSpPr>
          <p:cNvPr id="4" name="Poraštės vietos rezervavimo ženklas 3">
            <a:extLst>
              <a:ext uri="{FF2B5EF4-FFF2-40B4-BE49-F238E27FC236}">
                <a16:creationId xmlns:a16="http://schemas.microsoft.com/office/drawing/2014/main" xmlns="" id="{CAC369D1-7B12-41C2-9B89-9733EB0E23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noProof="1"/>
          </a:p>
        </p:txBody>
      </p:sp>
      <p:sp>
        <p:nvSpPr>
          <p:cNvPr id="5" name="Skaidrės numerio vietos rezervavimo ženklas 4">
            <a:extLst>
              <a:ext uri="{FF2B5EF4-FFF2-40B4-BE49-F238E27FC236}">
                <a16:creationId xmlns:a16="http://schemas.microsoft.com/office/drawing/2014/main" xmlns="" id="{DF5EF77B-6326-4542-868F-8567A9BE3E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4CFA39-9595-4F99-9739-462780385FD7}" type="slidenum">
              <a:rPr lang="lt-LT" noProof="1" smtClean="0"/>
              <a:t>‹#›</a:t>
            </a:fld>
            <a:endParaRPr lang="lt-LT" noProof="1"/>
          </a:p>
        </p:txBody>
      </p:sp>
    </p:spTree>
    <p:extLst>
      <p:ext uri="{BB962C8B-B14F-4D97-AF65-F5344CB8AC3E}">
        <p14:creationId xmlns:p14="http://schemas.microsoft.com/office/powerpoint/2010/main" val="586802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noProof="1"/>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A65D76B-5200-4526-ABE2-375F1706B0D1}" type="datetime1">
              <a:rPr lang="lt-LT" noProof="1" smtClean="0"/>
              <a:t>2023-06-07</a:t>
            </a:fld>
            <a:endParaRPr lang="lt-LT" noProof="1"/>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noProof="1"/>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noProof="1"/>
              <a:t>Spustelėkite, jei norite redaguoti ruošinio teksto stilius</a:t>
            </a:r>
          </a:p>
          <a:p>
            <a:pPr lvl="1" rtl="0"/>
            <a:r>
              <a:rPr lang="lt-LT" noProof="1"/>
              <a:t>Antras lygis</a:t>
            </a:r>
          </a:p>
          <a:p>
            <a:pPr lvl="2" rtl="0"/>
            <a:r>
              <a:rPr lang="lt-LT" noProof="1"/>
              <a:t>Trečias lygis</a:t>
            </a:r>
          </a:p>
          <a:p>
            <a:pPr lvl="3" rtl="0"/>
            <a:r>
              <a:rPr lang="lt-LT" noProof="1"/>
              <a:t>Ketvirtas lygis</a:t>
            </a:r>
          </a:p>
          <a:p>
            <a:pPr lvl="4" rtl="0"/>
            <a:r>
              <a:rPr lang="lt-LT" noProof="1"/>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noProof="1"/>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lt-LT" noProof="1" dirty="0" smtClean="0"/>
              <a:t>‹#›</a:t>
            </a:fld>
            <a:endParaRPr lang="lt-LT" noProof="1"/>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a:xfrm>
            <a:off x="685800" y="1143000"/>
            <a:ext cx="5486400" cy="3086100"/>
          </a:xfrm>
        </p:spPr>
      </p:sp>
      <p:sp>
        <p:nvSpPr>
          <p:cNvPr id="3" name="2 pastabų vietos rezervavimo ženklas"/>
          <p:cNvSpPr>
            <a:spLocks noGrp="1"/>
          </p:cNvSpPr>
          <p:nvPr>
            <p:ph type="body" idx="1"/>
          </p:nvPr>
        </p:nvSpPr>
        <p:spPr/>
        <p:txBody>
          <a:bodyPr rtlCol="0"/>
          <a:lstStyle/>
          <a:p>
            <a:pPr rtl="0"/>
            <a:endParaRPr lang="lt-LT" noProof="1"/>
          </a:p>
        </p:txBody>
      </p:sp>
      <p:sp>
        <p:nvSpPr>
          <p:cNvPr id="4" name="3 skaidrės numerio vietos rezervavimo ženklas"/>
          <p:cNvSpPr>
            <a:spLocks noGrp="1"/>
          </p:cNvSpPr>
          <p:nvPr>
            <p:ph type="sldNum" sz="quarter" idx="10"/>
          </p:nvPr>
        </p:nvSpPr>
        <p:spPr/>
        <p:txBody>
          <a:bodyPr rtlCol="0"/>
          <a:lstStyle/>
          <a:p>
            <a:pPr rtl="0"/>
            <a:fld id="{DF61EA0F-A667-4B49-8422-0062BC55E249}" type="slidenum">
              <a:rPr lang="lt-LT" noProof="1" dirty="0" smtClean="0"/>
              <a:t>1</a:t>
            </a:fld>
            <a:endParaRPr lang="lt-LT" noProof="1"/>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11</a:t>
            </a:fld>
            <a:endParaRPr lang="lt-LT" noProof="1"/>
          </a:p>
        </p:txBody>
      </p:sp>
    </p:spTree>
    <p:extLst>
      <p:ext uri="{BB962C8B-B14F-4D97-AF65-F5344CB8AC3E}">
        <p14:creationId xmlns:p14="http://schemas.microsoft.com/office/powerpoint/2010/main" val="395485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12</a:t>
            </a:fld>
            <a:endParaRPr lang="lt-LT" noProof="1"/>
          </a:p>
        </p:txBody>
      </p:sp>
    </p:spTree>
    <p:extLst>
      <p:ext uri="{BB962C8B-B14F-4D97-AF65-F5344CB8AC3E}">
        <p14:creationId xmlns:p14="http://schemas.microsoft.com/office/powerpoint/2010/main" val="411674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13</a:t>
            </a:fld>
            <a:endParaRPr lang="lt-LT" noProof="1"/>
          </a:p>
        </p:txBody>
      </p:sp>
    </p:spTree>
    <p:extLst>
      <p:ext uri="{BB962C8B-B14F-4D97-AF65-F5344CB8AC3E}">
        <p14:creationId xmlns:p14="http://schemas.microsoft.com/office/powerpoint/2010/main" val="310958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14</a:t>
            </a:fld>
            <a:endParaRPr lang="lt-LT" noProof="1"/>
          </a:p>
        </p:txBody>
      </p:sp>
    </p:spTree>
    <p:extLst>
      <p:ext uri="{BB962C8B-B14F-4D97-AF65-F5344CB8AC3E}">
        <p14:creationId xmlns:p14="http://schemas.microsoft.com/office/powerpoint/2010/main" val="47908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15</a:t>
            </a:fld>
            <a:endParaRPr lang="lt-LT" noProof="1"/>
          </a:p>
        </p:txBody>
      </p:sp>
    </p:spTree>
    <p:extLst>
      <p:ext uri="{BB962C8B-B14F-4D97-AF65-F5344CB8AC3E}">
        <p14:creationId xmlns:p14="http://schemas.microsoft.com/office/powerpoint/2010/main" val="257482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2</a:t>
            </a:fld>
            <a:endParaRPr lang="lt-LT" noProof="1"/>
          </a:p>
        </p:txBody>
      </p:sp>
    </p:spTree>
    <p:extLst>
      <p:ext uri="{BB962C8B-B14F-4D97-AF65-F5344CB8AC3E}">
        <p14:creationId xmlns:p14="http://schemas.microsoft.com/office/powerpoint/2010/main" val="98774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3</a:t>
            </a:fld>
            <a:endParaRPr lang="lt-LT" noProof="1"/>
          </a:p>
        </p:txBody>
      </p:sp>
    </p:spTree>
    <p:extLst>
      <p:ext uri="{BB962C8B-B14F-4D97-AF65-F5344CB8AC3E}">
        <p14:creationId xmlns:p14="http://schemas.microsoft.com/office/powerpoint/2010/main" val="167476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4</a:t>
            </a:fld>
            <a:endParaRPr lang="lt-LT" noProof="1"/>
          </a:p>
        </p:txBody>
      </p:sp>
    </p:spTree>
    <p:extLst>
      <p:ext uri="{BB962C8B-B14F-4D97-AF65-F5344CB8AC3E}">
        <p14:creationId xmlns:p14="http://schemas.microsoft.com/office/powerpoint/2010/main" val="263599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5</a:t>
            </a:fld>
            <a:endParaRPr lang="lt-LT" noProof="1"/>
          </a:p>
        </p:txBody>
      </p:sp>
    </p:spTree>
    <p:extLst>
      <p:ext uri="{BB962C8B-B14F-4D97-AF65-F5344CB8AC3E}">
        <p14:creationId xmlns:p14="http://schemas.microsoft.com/office/powerpoint/2010/main" val="77155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6</a:t>
            </a:fld>
            <a:endParaRPr lang="lt-LT" noProof="1"/>
          </a:p>
        </p:txBody>
      </p:sp>
    </p:spTree>
    <p:extLst>
      <p:ext uri="{BB962C8B-B14F-4D97-AF65-F5344CB8AC3E}">
        <p14:creationId xmlns:p14="http://schemas.microsoft.com/office/powerpoint/2010/main" val="134583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7</a:t>
            </a:fld>
            <a:endParaRPr lang="lt-LT" noProof="1"/>
          </a:p>
        </p:txBody>
      </p:sp>
    </p:spTree>
    <p:extLst>
      <p:ext uri="{BB962C8B-B14F-4D97-AF65-F5344CB8AC3E}">
        <p14:creationId xmlns:p14="http://schemas.microsoft.com/office/powerpoint/2010/main" val="295178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9</a:t>
            </a:fld>
            <a:endParaRPr lang="lt-LT" noProof="1"/>
          </a:p>
        </p:txBody>
      </p:sp>
    </p:spTree>
    <p:extLst>
      <p:ext uri="{BB962C8B-B14F-4D97-AF65-F5344CB8AC3E}">
        <p14:creationId xmlns:p14="http://schemas.microsoft.com/office/powerpoint/2010/main" val="428958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rtl="0"/>
            <a:fld id="{DF61EA0F-A667-4B49-8422-0062BC55E249}" type="slidenum">
              <a:rPr lang="lt-LT" noProof="1" smtClean="0"/>
              <a:t>10</a:t>
            </a:fld>
            <a:endParaRPr lang="lt-LT" noProof="1"/>
          </a:p>
        </p:txBody>
      </p:sp>
    </p:spTree>
    <p:extLst>
      <p:ext uri="{BB962C8B-B14F-4D97-AF65-F5344CB8AC3E}">
        <p14:creationId xmlns:p14="http://schemas.microsoft.com/office/powerpoint/2010/main" val="181655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spTree>
      <p:nvGrpSpPr>
        <p:cNvPr id="1" name=""/>
        <p:cNvGrpSpPr/>
        <p:nvPr/>
      </p:nvGrpSpPr>
      <p:grpSpPr>
        <a:xfrm>
          <a:off x="0" y="0"/>
          <a:ext cx="0" cy="0"/>
          <a:chOff x="0" y="0"/>
          <a:chExt cx="0" cy="0"/>
        </a:xfrm>
      </p:grpSpPr>
      <p:sp>
        <p:nvSpPr>
          <p:cNvPr id="7" name="6 stačiakampis"/>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pavadinimas"/>
          <p:cNvSpPr>
            <a:spLocks noGrp="1"/>
          </p:cNvSpPr>
          <p:nvPr>
            <p:ph type="ctrTitle" hasCustomPrompt="1"/>
          </p:nvPr>
        </p:nvSpPr>
        <p:spPr>
          <a:xfrm>
            <a:off x="838200" y="2061006"/>
            <a:ext cx="10515600" cy="2387600"/>
          </a:xfrm>
        </p:spPr>
        <p:txBody>
          <a:bodyPr rtlCol="0" anchor="b">
            <a:normAutofit/>
          </a:bodyPr>
          <a:lstStyle>
            <a:lvl1pPr algn="l">
              <a:defRPr sz="5400">
                <a:solidFill>
                  <a:schemeClr val="bg1"/>
                </a:solidFill>
              </a:defRPr>
            </a:lvl1pPr>
          </a:lstStyle>
          <a:p>
            <a:pPr rtl="0"/>
            <a:r>
              <a:rPr lang="lt-LT" noProof="1"/>
              <a:t>Spustelėkite, jei norite redaguoti ruošinio pavadinimo stilių</a:t>
            </a:r>
          </a:p>
        </p:txBody>
      </p:sp>
      <p:sp>
        <p:nvSpPr>
          <p:cNvPr id="3" name="2 paantraštė"/>
          <p:cNvSpPr>
            <a:spLocks noGrp="1"/>
          </p:cNvSpPr>
          <p:nvPr>
            <p:ph type="subTitle" idx="1" hasCustomPrompt="1"/>
          </p:nvPr>
        </p:nvSpPr>
        <p:spPr>
          <a:xfrm>
            <a:off x="838202" y="5110609"/>
            <a:ext cx="6705599" cy="1137793"/>
          </a:xfrm>
        </p:spPr>
        <p:txBody>
          <a:bodyPr rtlCol="0">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t-LT" noProof="1"/>
              <a:t>Spustelėję redaguokite šablono paantraštės stilių</a:t>
            </a:r>
          </a:p>
        </p:txBody>
      </p:sp>
      <p:sp>
        <p:nvSpPr>
          <p:cNvPr id="4" name="3 datos vietos rezervavimo ženklas"/>
          <p:cNvSpPr>
            <a:spLocks noGrp="1"/>
          </p:cNvSpPr>
          <p:nvPr>
            <p:ph type="dt" sz="half" idx="10"/>
          </p:nvPr>
        </p:nvSpPr>
        <p:spPr/>
        <p:txBody>
          <a:bodyPr rtlCol="0"/>
          <a:lstStyle/>
          <a:p>
            <a:pPr rtl="0"/>
            <a:fld id="{A16ED7A9-8C24-4E51-B2C8-97C6EFE89295}" type="datetime1">
              <a:rPr lang="lt-LT" noProof="1" smtClean="0"/>
              <a:t>2023-06-07</a:t>
            </a:fld>
            <a:endParaRPr lang="lt-LT" noProof="1"/>
          </a:p>
        </p:txBody>
      </p:sp>
      <p:sp>
        <p:nvSpPr>
          <p:cNvPr id="5" name="4 poraštės vietos rezervavimo ženklas"/>
          <p:cNvSpPr>
            <a:spLocks noGrp="1"/>
          </p:cNvSpPr>
          <p:nvPr>
            <p:ph type="ftr" sz="quarter" idx="11"/>
          </p:nvPr>
        </p:nvSpPr>
        <p:spPr/>
        <p:txBody>
          <a:bodyPr rtlCol="0"/>
          <a:lstStyle/>
          <a:p>
            <a:pPr rtl="0"/>
            <a:endParaRPr lang="lt-LT" noProof="1"/>
          </a:p>
        </p:txBody>
      </p:sp>
      <p:sp>
        <p:nvSpPr>
          <p:cNvPr id="6" name="5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8" name="7 stačiakampis"/>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7" name="6 stačiakampis"/>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pavadinimas"/>
          <p:cNvSpPr>
            <a:spLocks noGrp="1"/>
          </p:cNvSpPr>
          <p:nvPr>
            <p:ph type="title" hasCustomPrompt="1"/>
          </p:nvPr>
        </p:nvSpPr>
        <p:spPr>
          <a:xfrm>
            <a:off x="609600" y="1"/>
            <a:ext cx="10744200" cy="1228436"/>
          </a:xfrm>
        </p:spPr>
        <p:txBody>
          <a:bodyPr rtlCol="0" anchor="b">
            <a:normAutofit/>
          </a:bodyPr>
          <a:lstStyle>
            <a:lvl1pPr>
              <a:defRPr sz="3600">
                <a:solidFill>
                  <a:schemeClr val="bg1"/>
                </a:solidFill>
              </a:defRPr>
            </a:lvl1pPr>
          </a:lstStyle>
          <a:p>
            <a:pPr rtl="0"/>
            <a:r>
              <a:rPr lang="lt-LT" noProof="1"/>
              <a:t>Spustelėkite, jei norite redaguoti ruošinio pavadinimo stilių</a:t>
            </a:r>
          </a:p>
        </p:txBody>
      </p:sp>
      <p:sp>
        <p:nvSpPr>
          <p:cNvPr id="3" name="2 vertikalaus teksto vietos rezervavimo ženklas"/>
          <p:cNvSpPr>
            <a:spLocks noGrp="1"/>
          </p:cNvSpPr>
          <p:nvPr>
            <p:ph type="body" orient="vert" idx="1" hasCustomPrompt="1"/>
          </p:nvPr>
        </p:nvSpPr>
        <p:spPr/>
        <p:txBody>
          <a:bodyPr vert="eaVert" rtlCol="0"/>
          <a:lstStyle/>
          <a:p>
            <a:pPr lvl="0" rtl="0"/>
            <a:r>
              <a:rPr lang="lt-LT" noProof="1"/>
              <a:t>Spustelėkite, jei norite redaguoti ruošinio teksto stilius</a:t>
            </a:r>
          </a:p>
          <a:p>
            <a:pPr lvl="1" rtl="0"/>
            <a:r>
              <a:rPr lang="lt-LT" noProof="1"/>
              <a:t>Antras lygis</a:t>
            </a:r>
          </a:p>
          <a:p>
            <a:pPr lvl="2" rtl="0"/>
            <a:r>
              <a:rPr lang="lt-LT" noProof="1"/>
              <a:t>Trečias lygis</a:t>
            </a:r>
          </a:p>
          <a:p>
            <a:pPr lvl="3" rtl="0"/>
            <a:r>
              <a:rPr lang="lt-LT" noProof="1"/>
              <a:t>Ketvirtas lygis</a:t>
            </a:r>
          </a:p>
          <a:p>
            <a:pPr lvl="4" rtl="0"/>
            <a:r>
              <a:rPr lang="lt-LT" noProof="1"/>
              <a:t>Penktas lygis</a:t>
            </a:r>
          </a:p>
        </p:txBody>
      </p:sp>
      <p:sp>
        <p:nvSpPr>
          <p:cNvPr id="4" name="3 datos vietos rezervavimo ženklas"/>
          <p:cNvSpPr>
            <a:spLocks noGrp="1"/>
          </p:cNvSpPr>
          <p:nvPr>
            <p:ph type="dt" sz="half" idx="10"/>
          </p:nvPr>
        </p:nvSpPr>
        <p:spPr/>
        <p:txBody>
          <a:bodyPr rtlCol="0"/>
          <a:lstStyle/>
          <a:p>
            <a:pPr rtl="0"/>
            <a:fld id="{37B9BC2B-654E-4309-A5EC-A86464E0F6E6}" type="datetime1">
              <a:rPr lang="lt-LT" noProof="1" smtClean="0"/>
              <a:t>2023-06-07</a:t>
            </a:fld>
            <a:endParaRPr lang="lt-LT" noProof="1"/>
          </a:p>
        </p:txBody>
      </p:sp>
      <p:sp>
        <p:nvSpPr>
          <p:cNvPr id="5" name="4 poraštės vietos rezervavimo ženklas"/>
          <p:cNvSpPr>
            <a:spLocks noGrp="1"/>
          </p:cNvSpPr>
          <p:nvPr>
            <p:ph type="ftr" sz="quarter" idx="11"/>
          </p:nvPr>
        </p:nvSpPr>
        <p:spPr/>
        <p:txBody>
          <a:bodyPr rtlCol="0"/>
          <a:lstStyle/>
          <a:p>
            <a:pPr rtl="0"/>
            <a:endParaRPr lang="lt-LT" noProof="1"/>
          </a:p>
        </p:txBody>
      </p:sp>
      <p:sp>
        <p:nvSpPr>
          <p:cNvPr id="6" name="5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8" name="7 stačiakampis"/>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6 stačiakampis"/>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vertikalus pavadinimas"/>
          <p:cNvSpPr>
            <a:spLocks noGrp="1"/>
          </p:cNvSpPr>
          <p:nvPr>
            <p:ph type="title" orient="vert" hasCustomPrompt="1"/>
          </p:nvPr>
        </p:nvSpPr>
        <p:spPr>
          <a:xfrm>
            <a:off x="10215419" y="365125"/>
            <a:ext cx="1819564" cy="5811838"/>
          </a:xfrm>
        </p:spPr>
        <p:txBody>
          <a:bodyPr vert="eaVert" rtlCol="0" anchor="b">
            <a:normAutofit/>
          </a:bodyPr>
          <a:lstStyle>
            <a:lvl1pPr>
              <a:defRPr sz="3600">
                <a:solidFill>
                  <a:schemeClr val="bg1"/>
                </a:solidFill>
              </a:defRPr>
            </a:lvl1pPr>
          </a:lstStyle>
          <a:p>
            <a:pPr rtl="0"/>
            <a:r>
              <a:rPr lang="lt-LT" noProof="1"/>
              <a:t>Spustelėkite, jei norite redaguoti ruošinio pavadinimo stilių</a:t>
            </a:r>
          </a:p>
        </p:txBody>
      </p:sp>
      <p:sp>
        <p:nvSpPr>
          <p:cNvPr id="3" name="2 vertikalaus teksto vietos rezervavimo ženklas"/>
          <p:cNvSpPr>
            <a:spLocks noGrp="1"/>
          </p:cNvSpPr>
          <p:nvPr>
            <p:ph type="body" orient="vert" idx="1" hasCustomPrompt="1"/>
          </p:nvPr>
        </p:nvSpPr>
        <p:spPr>
          <a:xfrm>
            <a:off x="838201" y="365125"/>
            <a:ext cx="7734300" cy="5811838"/>
          </a:xfrm>
        </p:spPr>
        <p:txBody>
          <a:bodyPr vert="eaVert" rtlCol="0"/>
          <a:lstStyle/>
          <a:p>
            <a:pPr lvl="0" rtl="0"/>
            <a:r>
              <a:rPr lang="lt-LT" noProof="1"/>
              <a:t>Spustelėkite, jei norite redaguoti ruošinio teksto stilius</a:t>
            </a:r>
          </a:p>
          <a:p>
            <a:pPr lvl="1" rtl="0"/>
            <a:r>
              <a:rPr lang="lt-LT" noProof="1"/>
              <a:t>Antras lygis</a:t>
            </a:r>
          </a:p>
          <a:p>
            <a:pPr lvl="2" rtl="0"/>
            <a:r>
              <a:rPr lang="lt-LT" noProof="1"/>
              <a:t>Trečias lygis</a:t>
            </a:r>
          </a:p>
          <a:p>
            <a:pPr lvl="3" rtl="0"/>
            <a:r>
              <a:rPr lang="lt-LT" noProof="1"/>
              <a:t>Ketvirtas lygis</a:t>
            </a:r>
          </a:p>
          <a:p>
            <a:pPr lvl="4" rtl="0"/>
            <a:r>
              <a:rPr lang="lt-LT" noProof="1"/>
              <a:t>Penktas lygis</a:t>
            </a:r>
          </a:p>
        </p:txBody>
      </p:sp>
      <p:sp>
        <p:nvSpPr>
          <p:cNvPr id="4" name="3 datos vietos rezervavimo ženklas"/>
          <p:cNvSpPr>
            <a:spLocks noGrp="1"/>
          </p:cNvSpPr>
          <p:nvPr>
            <p:ph type="dt" sz="half" idx="10"/>
          </p:nvPr>
        </p:nvSpPr>
        <p:spPr/>
        <p:txBody>
          <a:bodyPr rtlCol="0"/>
          <a:lstStyle/>
          <a:p>
            <a:pPr rtl="0"/>
            <a:fld id="{EAE44E8E-1546-49E9-9B3B-BC72CBA857B0}" type="datetime1">
              <a:rPr lang="lt-LT" noProof="1" smtClean="0"/>
              <a:t>2023-06-07</a:t>
            </a:fld>
            <a:endParaRPr lang="lt-LT" noProof="1"/>
          </a:p>
        </p:txBody>
      </p:sp>
      <p:sp>
        <p:nvSpPr>
          <p:cNvPr id="5" name="4 poraštės vietos rezervavimo ženklas"/>
          <p:cNvSpPr>
            <a:spLocks noGrp="1"/>
          </p:cNvSpPr>
          <p:nvPr>
            <p:ph type="ftr" sz="quarter" idx="11"/>
          </p:nvPr>
        </p:nvSpPr>
        <p:spPr/>
        <p:txBody>
          <a:bodyPr rtlCol="0"/>
          <a:lstStyle/>
          <a:p>
            <a:pPr rtl="0"/>
            <a:endParaRPr lang="lt-LT" noProof="1"/>
          </a:p>
        </p:txBody>
      </p:sp>
      <p:sp>
        <p:nvSpPr>
          <p:cNvPr id="6" name="5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8" name="7 stačiakampis"/>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7" name="6 stačiakampis"/>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pavadinimas"/>
          <p:cNvSpPr>
            <a:spLocks noGrp="1"/>
          </p:cNvSpPr>
          <p:nvPr>
            <p:ph type="title" hasCustomPrompt="1"/>
          </p:nvPr>
        </p:nvSpPr>
        <p:spPr>
          <a:xfrm>
            <a:off x="604434" y="0"/>
            <a:ext cx="10749367" cy="1208868"/>
          </a:xfrm>
        </p:spPr>
        <p:txBody>
          <a:bodyPr rtlCol="0" anchor="b">
            <a:normAutofit/>
          </a:bodyPr>
          <a:lstStyle>
            <a:lvl1pPr>
              <a:defRPr sz="3600">
                <a:solidFill>
                  <a:schemeClr val="bg1"/>
                </a:solidFill>
              </a:defRPr>
            </a:lvl1pPr>
          </a:lstStyle>
          <a:p>
            <a:pPr rtl="0"/>
            <a:r>
              <a:rPr lang="lt-LT" noProof="1"/>
              <a:t>Spustelėkite, jei norite redaguoti ruošinio pavadinimo stilių</a:t>
            </a:r>
          </a:p>
        </p:txBody>
      </p:sp>
      <p:sp>
        <p:nvSpPr>
          <p:cNvPr id="3" name="2 turinio vietos rezervavimo ženklas"/>
          <p:cNvSpPr>
            <a:spLocks noGrp="1"/>
          </p:cNvSpPr>
          <p:nvPr>
            <p:ph idx="1" hasCustomPrompt="1"/>
          </p:nvPr>
        </p:nvSpPr>
        <p:spPr>
          <a:xfrm>
            <a:off x="838201" y="1825625"/>
            <a:ext cx="4167753" cy="4351338"/>
          </a:xfrm>
        </p:spPr>
        <p:txBody>
          <a:bodyPr rtlCol="0">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rtl="0"/>
            <a:r>
              <a:rPr lang="lt-LT" noProof="1"/>
              <a:t>Spustelėkite, jei norite redaguoti ruošinio teksto stilius</a:t>
            </a:r>
          </a:p>
          <a:p>
            <a:pPr lvl="1" rtl="0"/>
            <a:r>
              <a:rPr lang="lt-LT" noProof="1"/>
              <a:t>Antras lygis</a:t>
            </a:r>
          </a:p>
          <a:p>
            <a:pPr lvl="2" rtl="0"/>
            <a:r>
              <a:rPr lang="lt-LT" noProof="1"/>
              <a:t>Trečias lygis</a:t>
            </a:r>
          </a:p>
          <a:p>
            <a:pPr lvl="3" rtl="0"/>
            <a:r>
              <a:rPr lang="lt-LT" noProof="1"/>
              <a:t>Ketvirtas lygis</a:t>
            </a:r>
          </a:p>
          <a:p>
            <a:pPr lvl="4" rtl="0"/>
            <a:r>
              <a:rPr lang="lt-LT" noProof="1"/>
              <a:t>Penktas lygis</a:t>
            </a:r>
          </a:p>
        </p:txBody>
      </p:sp>
      <p:sp>
        <p:nvSpPr>
          <p:cNvPr id="4" name="3 datos vietos rezervavimo ženklas"/>
          <p:cNvSpPr>
            <a:spLocks noGrp="1"/>
          </p:cNvSpPr>
          <p:nvPr>
            <p:ph type="dt" sz="half" idx="10"/>
          </p:nvPr>
        </p:nvSpPr>
        <p:spPr/>
        <p:txBody>
          <a:bodyPr rtlCol="0"/>
          <a:lstStyle/>
          <a:p>
            <a:pPr rtl="0"/>
            <a:fld id="{505F10FA-1D9B-45B5-AA6E-797BC64B2300}" type="datetime1">
              <a:rPr lang="lt-LT" noProof="1" smtClean="0"/>
              <a:t>2023-06-07</a:t>
            </a:fld>
            <a:endParaRPr lang="lt-LT" noProof="1"/>
          </a:p>
        </p:txBody>
      </p:sp>
      <p:sp>
        <p:nvSpPr>
          <p:cNvPr id="5" name="4 poraštės vietos rezervavimo ženklas"/>
          <p:cNvSpPr>
            <a:spLocks noGrp="1"/>
          </p:cNvSpPr>
          <p:nvPr>
            <p:ph type="ftr" sz="quarter" idx="11"/>
          </p:nvPr>
        </p:nvSpPr>
        <p:spPr/>
        <p:txBody>
          <a:bodyPr rtlCol="0"/>
          <a:lstStyle/>
          <a:p>
            <a:pPr rtl="0"/>
            <a:endParaRPr lang="lt-LT" noProof="1"/>
          </a:p>
        </p:txBody>
      </p:sp>
      <p:sp>
        <p:nvSpPr>
          <p:cNvPr id="6" name="5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8" name="7 stačiakampis"/>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7" name="6 stačiakampis"/>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pavadinimas"/>
          <p:cNvSpPr>
            <a:spLocks noGrp="1"/>
          </p:cNvSpPr>
          <p:nvPr>
            <p:ph type="title" hasCustomPrompt="1"/>
          </p:nvPr>
        </p:nvSpPr>
        <p:spPr>
          <a:xfrm>
            <a:off x="838201" y="2402238"/>
            <a:ext cx="4508715" cy="2187227"/>
          </a:xfrm>
        </p:spPr>
        <p:txBody>
          <a:bodyPr rtlCol="0" anchor="ctr">
            <a:noAutofit/>
          </a:bodyPr>
          <a:lstStyle>
            <a:lvl1pPr algn="l">
              <a:defRPr sz="4800">
                <a:solidFill>
                  <a:srgbClr val="D24726"/>
                </a:solidFill>
              </a:defRPr>
            </a:lvl1pPr>
          </a:lstStyle>
          <a:p>
            <a:pPr rtl="0"/>
            <a:r>
              <a:rPr lang="lt-LT" noProof="1"/>
              <a:t>Spustelėkite, jei norite redaguoti ruošinio pavadinimo stilių</a:t>
            </a:r>
          </a:p>
        </p:txBody>
      </p:sp>
      <p:sp>
        <p:nvSpPr>
          <p:cNvPr id="3" name="2 teksto vietos rezervavimo ženklas"/>
          <p:cNvSpPr>
            <a:spLocks noGrp="1"/>
          </p:cNvSpPr>
          <p:nvPr>
            <p:ph type="body" idx="1" hasCustomPrompt="1"/>
          </p:nvPr>
        </p:nvSpPr>
        <p:spPr>
          <a:xfrm>
            <a:off x="6323308" y="2402237"/>
            <a:ext cx="5269424" cy="2187226"/>
          </a:xfrm>
        </p:spPr>
        <p:txBody>
          <a:bodyPr rtlCol="0"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lt-LT" noProof="1"/>
              <a:t>Spustelėkite, jei norite redaguoti ruošinio teksto stilius</a:t>
            </a:r>
          </a:p>
        </p:txBody>
      </p:sp>
      <p:sp>
        <p:nvSpPr>
          <p:cNvPr id="4" name="3 datos vietos rezervavimo ženklas"/>
          <p:cNvSpPr>
            <a:spLocks noGrp="1"/>
          </p:cNvSpPr>
          <p:nvPr>
            <p:ph type="dt" sz="half" idx="10"/>
          </p:nvPr>
        </p:nvSpPr>
        <p:spPr/>
        <p:txBody>
          <a:bodyPr rtlCol="0"/>
          <a:lstStyle/>
          <a:p>
            <a:pPr rtl="0"/>
            <a:fld id="{7B02ACAC-FC5A-4231-BAF8-FE5E8FD87C5B}" type="datetime1">
              <a:rPr lang="lt-LT" noProof="1" smtClean="0"/>
              <a:t>2023-06-07</a:t>
            </a:fld>
            <a:endParaRPr lang="lt-LT" noProof="1"/>
          </a:p>
        </p:txBody>
      </p:sp>
      <p:sp>
        <p:nvSpPr>
          <p:cNvPr id="5" name="4 poraštės vietos rezervavimo ženklas"/>
          <p:cNvSpPr>
            <a:spLocks noGrp="1"/>
          </p:cNvSpPr>
          <p:nvPr>
            <p:ph type="ftr" sz="quarter" idx="11"/>
          </p:nvPr>
        </p:nvSpPr>
        <p:spPr/>
        <p:txBody>
          <a:bodyPr rtlCol="0"/>
          <a:lstStyle/>
          <a:p>
            <a:pPr rtl="0"/>
            <a:endParaRPr lang="lt-LT" noProof="1"/>
          </a:p>
        </p:txBody>
      </p:sp>
      <p:sp>
        <p:nvSpPr>
          <p:cNvPr id="6" name="5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8" name="7 stačiakampis"/>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7 stačiakampis"/>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pavadinimas"/>
          <p:cNvSpPr>
            <a:spLocks noGrp="1"/>
          </p:cNvSpPr>
          <p:nvPr>
            <p:ph type="title" hasCustomPrompt="1"/>
          </p:nvPr>
        </p:nvSpPr>
        <p:spPr>
          <a:xfrm>
            <a:off x="609600" y="1"/>
            <a:ext cx="10744200" cy="1228436"/>
          </a:xfrm>
        </p:spPr>
        <p:txBody>
          <a:bodyPr rtlCol="0" anchor="b">
            <a:normAutofit/>
          </a:bodyPr>
          <a:lstStyle>
            <a:lvl1pPr>
              <a:defRPr sz="3600">
                <a:solidFill>
                  <a:schemeClr val="bg1"/>
                </a:solidFill>
              </a:defRPr>
            </a:lvl1pPr>
          </a:lstStyle>
          <a:p>
            <a:pPr rtl="0"/>
            <a:r>
              <a:rPr lang="lt-LT" noProof="1"/>
              <a:t>Spustelėkite, jei norite redaguoti ruošinio pavadinimo stilių</a:t>
            </a:r>
          </a:p>
        </p:txBody>
      </p:sp>
      <p:sp>
        <p:nvSpPr>
          <p:cNvPr id="3" name="2 turinio vietos rezervavimo ženklas"/>
          <p:cNvSpPr>
            <a:spLocks noGrp="1"/>
          </p:cNvSpPr>
          <p:nvPr>
            <p:ph sz="half" idx="1" hasCustomPrompt="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lt-LT" noProof="1"/>
              <a:t>Spustelėkite, jei norite redaguoti ruošinio teksto stilius</a:t>
            </a:r>
          </a:p>
          <a:p>
            <a:pPr marL="0" lvl="1" indent="0" rtl="0">
              <a:lnSpc>
                <a:spcPct val="150000"/>
              </a:lnSpc>
              <a:spcAft>
                <a:spcPts val="1200"/>
              </a:spcAft>
              <a:buNone/>
            </a:pPr>
            <a:r>
              <a:rPr lang="lt-LT" noProof="1"/>
              <a:t>Antras lygis</a:t>
            </a:r>
          </a:p>
          <a:p>
            <a:pPr marL="0" lvl="2" indent="0" rtl="0">
              <a:lnSpc>
                <a:spcPct val="150000"/>
              </a:lnSpc>
              <a:spcAft>
                <a:spcPts val="1200"/>
              </a:spcAft>
              <a:buNone/>
            </a:pPr>
            <a:r>
              <a:rPr lang="lt-LT" noProof="1"/>
              <a:t>Trečias lygis</a:t>
            </a:r>
          </a:p>
          <a:p>
            <a:pPr marL="0" lvl="3" indent="0" rtl="0">
              <a:lnSpc>
                <a:spcPct val="150000"/>
              </a:lnSpc>
              <a:spcAft>
                <a:spcPts val="1200"/>
              </a:spcAft>
              <a:buNone/>
            </a:pPr>
            <a:r>
              <a:rPr lang="lt-LT" noProof="1"/>
              <a:t>Ketvirtas lygis</a:t>
            </a:r>
          </a:p>
          <a:p>
            <a:pPr marL="0" lvl="4" indent="0" rtl="0">
              <a:lnSpc>
                <a:spcPct val="150000"/>
              </a:lnSpc>
              <a:spcAft>
                <a:spcPts val="1200"/>
              </a:spcAft>
              <a:buNone/>
            </a:pPr>
            <a:r>
              <a:rPr lang="lt-LT" noProof="1"/>
              <a:t>Penktas lygis</a:t>
            </a:r>
          </a:p>
        </p:txBody>
      </p:sp>
      <p:sp>
        <p:nvSpPr>
          <p:cNvPr id="4" name="3 turinio vietos rezervavimo ženklas"/>
          <p:cNvSpPr>
            <a:spLocks noGrp="1"/>
          </p:cNvSpPr>
          <p:nvPr>
            <p:ph sz="half" idx="2" hasCustomPrompt="1"/>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lt-LT" noProof="1"/>
              <a:t>Spustelėkite, jei norite redaguoti ruošinio teksto stilius</a:t>
            </a:r>
          </a:p>
          <a:p>
            <a:pPr marL="0" lvl="1" indent="0" rtl="0">
              <a:lnSpc>
                <a:spcPct val="150000"/>
              </a:lnSpc>
              <a:spcAft>
                <a:spcPts val="1200"/>
              </a:spcAft>
              <a:buNone/>
            </a:pPr>
            <a:r>
              <a:rPr lang="lt-LT" noProof="1"/>
              <a:t>Antras lygis</a:t>
            </a:r>
          </a:p>
          <a:p>
            <a:pPr marL="0" lvl="2" indent="0" rtl="0">
              <a:lnSpc>
                <a:spcPct val="150000"/>
              </a:lnSpc>
              <a:spcAft>
                <a:spcPts val="1200"/>
              </a:spcAft>
              <a:buNone/>
            </a:pPr>
            <a:r>
              <a:rPr lang="lt-LT" noProof="1"/>
              <a:t>Trečias lygis</a:t>
            </a:r>
          </a:p>
          <a:p>
            <a:pPr marL="0" lvl="3" indent="0" rtl="0">
              <a:lnSpc>
                <a:spcPct val="150000"/>
              </a:lnSpc>
              <a:spcAft>
                <a:spcPts val="1200"/>
              </a:spcAft>
              <a:buNone/>
            </a:pPr>
            <a:r>
              <a:rPr lang="lt-LT" noProof="1"/>
              <a:t>Ketvirtas lygis</a:t>
            </a:r>
          </a:p>
          <a:p>
            <a:pPr marL="0" lvl="4" indent="0" rtl="0">
              <a:lnSpc>
                <a:spcPct val="150000"/>
              </a:lnSpc>
              <a:spcAft>
                <a:spcPts val="1200"/>
              </a:spcAft>
              <a:buNone/>
            </a:pPr>
            <a:r>
              <a:rPr lang="lt-LT" noProof="1"/>
              <a:t>Penktas lygis</a:t>
            </a:r>
          </a:p>
        </p:txBody>
      </p:sp>
      <p:sp>
        <p:nvSpPr>
          <p:cNvPr id="5" name="4 datos vietos rezervavimo ženklas"/>
          <p:cNvSpPr>
            <a:spLocks noGrp="1"/>
          </p:cNvSpPr>
          <p:nvPr>
            <p:ph type="dt" sz="half" idx="10"/>
          </p:nvPr>
        </p:nvSpPr>
        <p:spPr/>
        <p:txBody>
          <a:bodyPr rtlCol="0"/>
          <a:lstStyle/>
          <a:p>
            <a:pPr rtl="0"/>
            <a:fld id="{DBB34565-D87B-4690-BD6F-6C4042AB0F3F}" type="datetime1">
              <a:rPr lang="lt-LT" noProof="1" smtClean="0"/>
              <a:t>2023-06-07</a:t>
            </a:fld>
            <a:endParaRPr lang="lt-LT" noProof="1"/>
          </a:p>
        </p:txBody>
      </p:sp>
      <p:sp>
        <p:nvSpPr>
          <p:cNvPr id="6" name="5 poraštės vietos rezervavimo ženklas"/>
          <p:cNvSpPr>
            <a:spLocks noGrp="1"/>
          </p:cNvSpPr>
          <p:nvPr>
            <p:ph type="ftr" sz="quarter" idx="11"/>
          </p:nvPr>
        </p:nvSpPr>
        <p:spPr/>
        <p:txBody>
          <a:bodyPr rtlCol="0"/>
          <a:lstStyle/>
          <a:p>
            <a:pPr rtl="0"/>
            <a:endParaRPr lang="lt-LT" noProof="1"/>
          </a:p>
        </p:txBody>
      </p:sp>
      <p:sp>
        <p:nvSpPr>
          <p:cNvPr id="7" name="6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9" name="8 stačiakampis"/>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10" name="9 stačiakampis"/>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pavadinimas"/>
          <p:cNvSpPr>
            <a:spLocks noGrp="1"/>
          </p:cNvSpPr>
          <p:nvPr>
            <p:ph type="title" hasCustomPrompt="1"/>
          </p:nvPr>
        </p:nvSpPr>
        <p:spPr>
          <a:xfrm>
            <a:off x="609600" y="0"/>
            <a:ext cx="10737851" cy="1228436"/>
          </a:xfrm>
        </p:spPr>
        <p:txBody>
          <a:bodyPr rtlCol="0" anchor="b">
            <a:normAutofit/>
          </a:bodyPr>
          <a:lstStyle>
            <a:lvl1pPr>
              <a:defRPr sz="3600">
                <a:solidFill>
                  <a:schemeClr val="bg1"/>
                </a:solidFill>
              </a:defRPr>
            </a:lvl1pPr>
          </a:lstStyle>
          <a:p>
            <a:pPr rtl="0"/>
            <a:r>
              <a:rPr lang="lt-LT" noProof="1"/>
              <a:t>Spustelėkite, jei norite redaguoti ruošinio pavadinimo stilių</a:t>
            </a:r>
          </a:p>
        </p:txBody>
      </p:sp>
      <p:sp>
        <p:nvSpPr>
          <p:cNvPr id="3" name="2 teksto vietos rezervavimo ženklas"/>
          <p:cNvSpPr>
            <a:spLocks noGrp="1"/>
          </p:cNvSpPr>
          <p:nvPr>
            <p:ph type="body" idx="1" hasCustomPrompt="1"/>
          </p:nvPr>
        </p:nvSpPr>
        <p:spPr>
          <a:xfrm>
            <a:off x="831851"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1"/>
              <a:t>Spustelėkite, jei norite redaguoti ruošinio teksto stilius</a:t>
            </a:r>
          </a:p>
        </p:txBody>
      </p:sp>
      <p:sp>
        <p:nvSpPr>
          <p:cNvPr id="4" name="3 turinio vietos rezervavimo ženklas"/>
          <p:cNvSpPr>
            <a:spLocks noGrp="1"/>
          </p:cNvSpPr>
          <p:nvPr>
            <p:ph sz="half" idx="2" hasCustomPrompt="1"/>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lt-LT" noProof="1"/>
              <a:t>Spustelėkite, jei norite redaguoti ruošinio teksto stilius</a:t>
            </a:r>
          </a:p>
          <a:p>
            <a:pPr marL="0" lvl="1" indent="0" rtl="0">
              <a:lnSpc>
                <a:spcPct val="150000"/>
              </a:lnSpc>
              <a:spcAft>
                <a:spcPts val="1200"/>
              </a:spcAft>
              <a:buNone/>
            </a:pPr>
            <a:r>
              <a:rPr lang="lt-LT" noProof="1"/>
              <a:t>Antras lygis</a:t>
            </a:r>
          </a:p>
          <a:p>
            <a:pPr marL="0" lvl="2" indent="0" rtl="0">
              <a:lnSpc>
                <a:spcPct val="150000"/>
              </a:lnSpc>
              <a:spcAft>
                <a:spcPts val="1200"/>
              </a:spcAft>
              <a:buNone/>
            </a:pPr>
            <a:r>
              <a:rPr lang="lt-LT" noProof="1"/>
              <a:t>Trečias lygis</a:t>
            </a:r>
          </a:p>
          <a:p>
            <a:pPr marL="0" lvl="3" indent="0" rtl="0">
              <a:lnSpc>
                <a:spcPct val="150000"/>
              </a:lnSpc>
              <a:spcAft>
                <a:spcPts val="1200"/>
              </a:spcAft>
              <a:buNone/>
            </a:pPr>
            <a:r>
              <a:rPr lang="lt-LT" noProof="1"/>
              <a:t>Ketvirtas lygis</a:t>
            </a:r>
          </a:p>
          <a:p>
            <a:pPr marL="0" lvl="4" indent="0" rtl="0">
              <a:lnSpc>
                <a:spcPct val="150000"/>
              </a:lnSpc>
              <a:spcAft>
                <a:spcPts val="1200"/>
              </a:spcAft>
              <a:buNone/>
            </a:pPr>
            <a:r>
              <a:rPr lang="lt-LT" noProof="1"/>
              <a:t>Penktas lygis</a:t>
            </a:r>
          </a:p>
        </p:txBody>
      </p:sp>
      <p:sp>
        <p:nvSpPr>
          <p:cNvPr id="5" name="4 teksto vietos rezervavimo ženklas"/>
          <p:cNvSpPr>
            <a:spLocks noGrp="1"/>
          </p:cNvSpPr>
          <p:nvPr>
            <p:ph type="body" sz="quarter" idx="3" hasCustomPrompt="1"/>
          </p:nvPr>
        </p:nvSpPr>
        <p:spPr>
          <a:xfrm>
            <a:off x="6189664"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1"/>
              <a:t>Spustelėkite, jei norite redaguoti ruošinio teksto stilius</a:t>
            </a:r>
          </a:p>
        </p:txBody>
      </p:sp>
      <p:sp>
        <p:nvSpPr>
          <p:cNvPr id="6" name="5 turinio vietos rezervavimo ženklas"/>
          <p:cNvSpPr>
            <a:spLocks noGrp="1"/>
          </p:cNvSpPr>
          <p:nvPr>
            <p:ph sz="quarter" idx="4" hasCustomPrompt="1"/>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lt-LT" noProof="1"/>
              <a:t>Spustelėkite, jei norite redaguoti ruošinio teksto stilius</a:t>
            </a:r>
          </a:p>
          <a:p>
            <a:pPr marL="0" lvl="1" indent="0" rtl="0">
              <a:lnSpc>
                <a:spcPct val="150000"/>
              </a:lnSpc>
              <a:spcAft>
                <a:spcPts val="1200"/>
              </a:spcAft>
              <a:buNone/>
            </a:pPr>
            <a:r>
              <a:rPr lang="lt-LT" noProof="1"/>
              <a:t>Antras lygis</a:t>
            </a:r>
          </a:p>
          <a:p>
            <a:pPr marL="0" lvl="2" indent="0" rtl="0">
              <a:lnSpc>
                <a:spcPct val="150000"/>
              </a:lnSpc>
              <a:spcAft>
                <a:spcPts val="1200"/>
              </a:spcAft>
              <a:buNone/>
            </a:pPr>
            <a:r>
              <a:rPr lang="lt-LT" noProof="1"/>
              <a:t>Trečias lygis</a:t>
            </a:r>
          </a:p>
          <a:p>
            <a:pPr marL="0" lvl="3" indent="0" rtl="0">
              <a:lnSpc>
                <a:spcPct val="150000"/>
              </a:lnSpc>
              <a:spcAft>
                <a:spcPts val="1200"/>
              </a:spcAft>
              <a:buNone/>
            </a:pPr>
            <a:r>
              <a:rPr lang="lt-LT" noProof="1"/>
              <a:t>Ketvirtas lygis</a:t>
            </a:r>
          </a:p>
          <a:p>
            <a:pPr marL="0" lvl="4" indent="0" rtl="0">
              <a:lnSpc>
                <a:spcPct val="150000"/>
              </a:lnSpc>
              <a:spcAft>
                <a:spcPts val="1200"/>
              </a:spcAft>
              <a:buNone/>
            </a:pPr>
            <a:r>
              <a:rPr lang="lt-LT" noProof="1"/>
              <a:t>Penktas lygis</a:t>
            </a:r>
          </a:p>
        </p:txBody>
      </p:sp>
      <p:sp>
        <p:nvSpPr>
          <p:cNvPr id="7" name="6 datos vietos rezervavimo ženklas"/>
          <p:cNvSpPr>
            <a:spLocks noGrp="1"/>
          </p:cNvSpPr>
          <p:nvPr>
            <p:ph type="dt" sz="half" idx="10"/>
          </p:nvPr>
        </p:nvSpPr>
        <p:spPr/>
        <p:txBody>
          <a:bodyPr rtlCol="0"/>
          <a:lstStyle/>
          <a:p>
            <a:pPr rtl="0"/>
            <a:fld id="{C976CC8C-3DF4-4B3A-BDC4-A642C0573F3C}" type="datetime1">
              <a:rPr lang="lt-LT" noProof="1" smtClean="0"/>
              <a:t>2023-06-07</a:t>
            </a:fld>
            <a:endParaRPr lang="lt-LT" noProof="1"/>
          </a:p>
        </p:txBody>
      </p:sp>
      <p:sp>
        <p:nvSpPr>
          <p:cNvPr id="8" name="7 poraštės vietos rezervavimo ženklas"/>
          <p:cNvSpPr>
            <a:spLocks noGrp="1"/>
          </p:cNvSpPr>
          <p:nvPr>
            <p:ph type="ftr" sz="quarter" idx="11"/>
          </p:nvPr>
        </p:nvSpPr>
        <p:spPr/>
        <p:txBody>
          <a:bodyPr rtlCol="0"/>
          <a:lstStyle/>
          <a:p>
            <a:pPr rtl="0"/>
            <a:endParaRPr lang="lt-LT" noProof="1"/>
          </a:p>
        </p:txBody>
      </p:sp>
      <p:sp>
        <p:nvSpPr>
          <p:cNvPr id="9" name="8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11" name="10 stačiakampis"/>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6" name="5 stačiakampis"/>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
        <p:nvSpPr>
          <p:cNvPr id="2" name="1 pavadinimas"/>
          <p:cNvSpPr>
            <a:spLocks noGrp="1"/>
          </p:cNvSpPr>
          <p:nvPr>
            <p:ph type="title" hasCustomPrompt="1"/>
          </p:nvPr>
        </p:nvSpPr>
        <p:spPr>
          <a:xfrm>
            <a:off x="609600" y="1"/>
            <a:ext cx="10744200" cy="1228436"/>
          </a:xfrm>
        </p:spPr>
        <p:txBody>
          <a:bodyPr rtlCol="0" anchor="b">
            <a:normAutofit/>
          </a:bodyPr>
          <a:lstStyle>
            <a:lvl1pPr>
              <a:defRPr sz="3600">
                <a:solidFill>
                  <a:schemeClr val="bg1"/>
                </a:solidFill>
              </a:defRPr>
            </a:lvl1pPr>
          </a:lstStyle>
          <a:p>
            <a:pPr rtl="0"/>
            <a:r>
              <a:rPr lang="lt-LT" noProof="1"/>
              <a:t>Spustelėkite, jei norite redaguoti ruošinio pavadinimo stilių</a:t>
            </a:r>
          </a:p>
        </p:txBody>
      </p:sp>
      <p:sp>
        <p:nvSpPr>
          <p:cNvPr id="3" name="2 datos vietos rezervavimo ženklas"/>
          <p:cNvSpPr>
            <a:spLocks noGrp="1"/>
          </p:cNvSpPr>
          <p:nvPr>
            <p:ph type="dt" sz="half" idx="10"/>
          </p:nvPr>
        </p:nvSpPr>
        <p:spPr/>
        <p:txBody>
          <a:bodyPr rtlCol="0"/>
          <a:lstStyle/>
          <a:p>
            <a:pPr rtl="0"/>
            <a:fld id="{89BD5224-D974-409E-B5AC-027217EE6D7C}" type="datetime1">
              <a:rPr lang="lt-LT" noProof="1" smtClean="0"/>
              <a:t>2023-06-07</a:t>
            </a:fld>
            <a:endParaRPr lang="lt-LT" noProof="1"/>
          </a:p>
        </p:txBody>
      </p:sp>
      <p:sp>
        <p:nvSpPr>
          <p:cNvPr id="4" name="3 poraštės vietos rezervavimo ženklas"/>
          <p:cNvSpPr>
            <a:spLocks noGrp="1"/>
          </p:cNvSpPr>
          <p:nvPr>
            <p:ph type="ftr" sz="quarter" idx="11"/>
          </p:nvPr>
        </p:nvSpPr>
        <p:spPr/>
        <p:txBody>
          <a:bodyPr rtlCol="0"/>
          <a:lstStyle/>
          <a:p>
            <a:pPr rtl="0"/>
            <a:endParaRPr lang="lt-LT" noProof="1"/>
          </a:p>
        </p:txBody>
      </p:sp>
      <p:sp>
        <p:nvSpPr>
          <p:cNvPr id="5" name="4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
        <p:nvSpPr>
          <p:cNvPr id="7" name="6 stačiakampis"/>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1"/>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2" name="1 datos vietos rezervavimo ženklas"/>
          <p:cNvSpPr>
            <a:spLocks noGrp="1"/>
          </p:cNvSpPr>
          <p:nvPr>
            <p:ph type="dt" sz="half" idx="10"/>
          </p:nvPr>
        </p:nvSpPr>
        <p:spPr/>
        <p:txBody>
          <a:bodyPr rtlCol="0"/>
          <a:lstStyle/>
          <a:p>
            <a:pPr rtl="0"/>
            <a:fld id="{DB68FC89-F195-4AB7-A741-77A4EB7C12D8}" type="datetime1">
              <a:rPr lang="lt-LT" noProof="1" smtClean="0"/>
              <a:t>2023-06-07</a:t>
            </a:fld>
            <a:endParaRPr lang="lt-LT" noProof="1"/>
          </a:p>
        </p:txBody>
      </p:sp>
      <p:sp>
        <p:nvSpPr>
          <p:cNvPr id="3" name="2 poraštės vietos rezervavimo ženklas"/>
          <p:cNvSpPr>
            <a:spLocks noGrp="1"/>
          </p:cNvSpPr>
          <p:nvPr>
            <p:ph type="ftr" sz="quarter" idx="11"/>
          </p:nvPr>
        </p:nvSpPr>
        <p:spPr/>
        <p:txBody>
          <a:bodyPr rtlCol="0"/>
          <a:lstStyle/>
          <a:p>
            <a:pPr rtl="0"/>
            <a:endParaRPr lang="lt-LT" noProof="1"/>
          </a:p>
        </p:txBody>
      </p:sp>
      <p:sp>
        <p:nvSpPr>
          <p:cNvPr id="4" name="3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839788" y="457200"/>
            <a:ext cx="3932237" cy="1600200"/>
          </a:xfrm>
        </p:spPr>
        <p:txBody>
          <a:bodyPr rtlCol="0" anchor="b"/>
          <a:lstStyle>
            <a:lvl1pPr>
              <a:defRPr sz="3200"/>
            </a:lvl1pPr>
          </a:lstStyle>
          <a:p>
            <a:pPr rtl="0"/>
            <a:r>
              <a:rPr lang="lt-LT" noProof="1"/>
              <a:t>Spustelėkite, jei norite redaguoti ruošinio pavadinimo stilių</a:t>
            </a:r>
          </a:p>
        </p:txBody>
      </p:sp>
      <p:sp>
        <p:nvSpPr>
          <p:cNvPr id="3" name="2 turinio vietos rezervavimo ženklas"/>
          <p:cNvSpPr>
            <a:spLocks noGrp="1"/>
          </p:cNvSpPr>
          <p:nvPr>
            <p:ph idx="1" hasCustomPrompt="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lt-LT" noProof="1"/>
              <a:t>Spustelėkite, jei norite redaguoti ruošinio teksto stilius</a:t>
            </a:r>
          </a:p>
          <a:p>
            <a:pPr marL="0" lvl="1" indent="0" rtl="0">
              <a:lnSpc>
                <a:spcPct val="150000"/>
              </a:lnSpc>
              <a:spcAft>
                <a:spcPts val="1200"/>
              </a:spcAft>
              <a:buNone/>
            </a:pPr>
            <a:r>
              <a:rPr lang="lt-LT" noProof="1"/>
              <a:t>Antras lygis</a:t>
            </a:r>
          </a:p>
          <a:p>
            <a:pPr marL="0" lvl="2" indent="0" rtl="0">
              <a:lnSpc>
                <a:spcPct val="150000"/>
              </a:lnSpc>
              <a:spcAft>
                <a:spcPts val="1200"/>
              </a:spcAft>
              <a:buNone/>
            </a:pPr>
            <a:r>
              <a:rPr lang="lt-LT" noProof="1"/>
              <a:t>Trečias lygis</a:t>
            </a:r>
          </a:p>
          <a:p>
            <a:pPr marL="0" lvl="3" indent="0" rtl="0">
              <a:lnSpc>
                <a:spcPct val="150000"/>
              </a:lnSpc>
              <a:spcAft>
                <a:spcPts val="1200"/>
              </a:spcAft>
              <a:buNone/>
            </a:pPr>
            <a:r>
              <a:rPr lang="lt-LT" noProof="1"/>
              <a:t>Ketvirtas lygis</a:t>
            </a:r>
          </a:p>
          <a:p>
            <a:pPr marL="0" lvl="4" indent="0" rtl="0">
              <a:lnSpc>
                <a:spcPct val="150000"/>
              </a:lnSpc>
              <a:spcAft>
                <a:spcPts val="1200"/>
              </a:spcAft>
              <a:buNone/>
            </a:pPr>
            <a:r>
              <a:rPr lang="lt-LT" noProof="1"/>
              <a:t>Penktas lygis</a:t>
            </a:r>
          </a:p>
        </p:txBody>
      </p:sp>
      <p:sp>
        <p:nvSpPr>
          <p:cNvPr id="4" name="3 teksto vietos rezervavimo ženklas"/>
          <p:cNvSpPr>
            <a:spLocks noGrp="1"/>
          </p:cNvSpPr>
          <p:nvPr>
            <p:ph type="body" sz="half" idx="2" hasCustomPrompt="1"/>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1"/>
              <a:t>Spustelėkite, jei norite redaguoti ruošinio teksto stilius</a:t>
            </a:r>
          </a:p>
        </p:txBody>
      </p:sp>
      <p:sp>
        <p:nvSpPr>
          <p:cNvPr id="5" name="4 datos vietos rezervavimo ženklas"/>
          <p:cNvSpPr>
            <a:spLocks noGrp="1"/>
          </p:cNvSpPr>
          <p:nvPr>
            <p:ph type="dt" sz="half" idx="10"/>
          </p:nvPr>
        </p:nvSpPr>
        <p:spPr/>
        <p:txBody>
          <a:bodyPr rtlCol="0"/>
          <a:lstStyle/>
          <a:p>
            <a:pPr rtl="0"/>
            <a:fld id="{89CB0191-7A1C-4A46-8D64-F4C250AC3D3A}" type="datetime1">
              <a:rPr lang="lt-LT" noProof="1" smtClean="0"/>
              <a:t>2023-06-07</a:t>
            </a:fld>
            <a:endParaRPr lang="lt-LT" noProof="1"/>
          </a:p>
        </p:txBody>
      </p:sp>
      <p:sp>
        <p:nvSpPr>
          <p:cNvPr id="6" name="5 poraštės vietos rezervavimo ženklas"/>
          <p:cNvSpPr>
            <a:spLocks noGrp="1"/>
          </p:cNvSpPr>
          <p:nvPr>
            <p:ph type="ftr" sz="quarter" idx="11"/>
          </p:nvPr>
        </p:nvSpPr>
        <p:spPr/>
        <p:txBody>
          <a:bodyPr rtlCol="0"/>
          <a:lstStyle/>
          <a:p>
            <a:pPr rtl="0"/>
            <a:endParaRPr lang="lt-LT" noProof="1"/>
          </a:p>
        </p:txBody>
      </p:sp>
      <p:sp>
        <p:nvSpPr>
          <p:cNvPr id="7" name="6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839788" y="457200"/>
            <a:ext cx="3932237" cy="1600200"/>
          </a:xfrm>
        </p:spPr>
        <p:txBody>
          <a:bodyPr rtlCol="0" anchor="b"/>
          <a:lstStyle>
            <a:lvl1pPr>
              <a:defRPr sz="3200"/>
            </a:lvl1pPr>
          </a:lstStyle>
          <a:p>
            <a:pPr rtl="0"/>
            <a:r>
              <a:rPr lang="lt-LT" noProof="1"/>
              <a:t>Spustelėkite, jei norite redaguoti ruošinio pavadinimo stilių</a:t>
            </a:r>
          </a:p>
        </p:txBody>
      </p:sp>
      <p:sp>
        <p:nvSpPr>
          <p:cNvPr id="3" name="2 paveikslėlio vietos rezervavimo ženklas"/>
          <p:cNvSpPr>
            <a:spLocks noGrp="1"/>
          </p:cNvSpPr>
          <p:nvPr>
            <p:ph type="pic" idx="1" hasCustomPrompt="1"/>
          </p:nvPr>
        </p:nvSpPr>
        <p:spPr>
          <a:xfrm>
            <a:off x="5183188" y="987427"/>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noProof="1"/>
              <a:t>Spustelėkite piktogramą, kad įtrauktumėte paveikslėlį</a:t>
            </a:r>
          </a:p>
        </p:txBody>
      </p:sp>
      <p:sp>
        <p:nvSpPr>
          <p:cNvPr id="4" name="3 teksto vietos rezervavimo ženklas"/>
          <p:cNvSpPr>
            <a:spLocks noGrp="1"/>
          </p:cNvSpPr>
          <p:nvPr>
            <p:ph type="body" sz="half" idx="2" hasCustomPrompt="1"/>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1"/>
              <a:t>Spustelėkite, jei norite redaguoti ruošinio teksto stilius</a:t>
            </a:r>
          </a:p>
        </p:txBody>
      </p:sp>
      <p:sp>
        <p:nvSpPr>
          <p:cNvPr id="5" name="4 datos vietos rezervavimo ženklas"/>
          <p:cNvSpPr>
            <a:spLocks noGrp="1"/>
          </p:cNvSpPr>
          <p:nvPr>
            <p:ph type="dt" sz="half" idx="10"/>
          </p:nvPr>
        </p:nvSpPr>
        <p:spPr/>
        <p:txBody>
          <a:bodyPr rtlCol="0"/>
          <a:lstStyle/>
          <a:p>
            <a:pPr rtl="0"/>
            <a:fld id="{0791755E-1BB5-4FE7-9334-530FC8ACF3C2}" type="datetime1">
              <a:rPr lang="lt-LT" noProof="1" smtClean="0"/>
              <a:t>2023-06-07</a:t>
            </a:fld>
            <a:endParaRPr lang="lt-LT" noProof="1"/>
          </a:p>
        </p:txBody>
      </p:sp>
      <p:sp>
        <p:nvSpPr>
          <p:cNvPr id="6" name="5 poraštės vietos rezervavimo ženklas"/>
          <p:cNvSpPr>
            <a:spLocks noGrp="1"/>
          </p:cNvSpPr>
          <p:nvPr>
            <p:ph type="ftr" sz="quarter" idx="11"/>
          </p:nvPr>
        </p:nvSpPr>
        <p:spPr/>
        <p:txBody>
          <a:bodyPr rtlCol="0"/>
          <a:lstStyle/>
          <a:p>
            <a:pPr rtl="0"/>
            <a:endParaRPr lang="lt-LT" noProof="1"/>
          </a:p>
        </p:txBody>
      </p:sp>
      <p:sp>
        <p:nvSpPr>
          <p:cNvPr id="7" name="6 skaidrės numerio vietos rezervavimo ženklas"/>
          <p:cNvSpPr>
            <a:spLocks noGrp="1"/>
          </p:cNvSpPr>
          <p:nvPr>
            <p:ph type="sldNum" sz="quarter" idx="12"/>
          </p:nvPr>
        </p:nvSpPr>
        <p:spPr/>
        <p:txBody>
          <a:bodyPr rtlCol="0"/>
          <a:lstStyle/>
          <a:p>
            <a:pPr rtl="0"/>
            <a:fld id="{9860EDB8-5305-433F-BE41-D7A86D811DB3}" type="slidenum">
              <a:rPr lang="lt-LT" noProof="1" dirty="0" smtClean="0"/>
              <a:t>‹#›</a:t>
            </a:fld>
            <a:endParaRPr lang="lt-LT" noProof="1"/>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rtl="0"/>
            <a:r>
              <a:rPr lang="lt-LT" noProof="1"/>
              <a:t>Spustelėkite, jei norite redaguoti ruošinio pavadinimo stilių</a:t>
            </a:r>
          </a:p>
        </p:txBody>
      </p:sp>
      <p:sp>
        <p:nvSpPr>
          <p:cNvPr id="3" name="2 teksto vietos rezervavimo ženklas"/>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t-LT" noProof="1"/>
              <a:t>Spustelėkite, jei norite redaguoti ruošinio teksto stilius</a:t>
            </a:r>
          </a:p>
          <a:p>
            <a:pPr lvl="1" rtl="0"/>
            <a:r>
              <a:rPr lang="lt-LT" noProof="1"/>
              <a:t>Antras lygis</a:t>
            </a:r>
          </a:p>
          <a:p>
            <a:pPr lvl="2" rtl="0"/>
            <a:r>
              <a:rPr lang="lt-LT" noProof="1"/>
              <a:t>Trečias lygis</a:t>
            </a:r>
          </a:p>
          <a:p>
            <a:pPr lvl="3" rtl="0"/>
            <a:r>
              <a:rPr lang="lt-LT" noProof="1"/>
              <a:t>Ketvirtas lygis</a:t>
            </a:r>
          </a:p>
          <a:p>
            <a:pPr lvl="4" rtl="0"/>
            <a:r>
              <a:rPr lang="lt-LT" noProof="1"/>
              <a:t>Penktas lygis</a:t>
            </a:r>
          </a:p>
        </p:txBody>
      </p:sp>
      <p:sp>
        <p:nvSpPr>
          <p:cNvPr id="4" name="3 datos vietos rezervavimo ženklas"/>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65CB1A38-2A36-442B-992A-3C1CF24DA2F0}" type="datetime1">
              <a:rPr lang="lt-LT" noProof="1" smtClean="0"/>
              <a:t>2023-06-07</a:t>
            </a:fld>
            <a:endParaRPr lang="lt-LT" noProof="1"/>
          </a:p>
        </p:txBody>
      </p:sp>
      <p:sp>
        <p:nvSpPr>
          <p:cNvPr id="5" name="4 poraštės vietos rezervavimo ženklas"/>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lt-LT" noProof="1"/>
          </a:p>
        </p:txBody>
      </p:sp>
      <p:sp>
        <p:nvSpPr>
          <p:cNvPr id="6" name="5 skaidrės numerio vietos rezervavimo ženklas"/>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860EDB8-5305-433F-BE41-D7A86D811DB3}" type="slidenum">
              <a:rPr lang="lt-LT" noProof="1" dirty="0" smtClean="0"/>
              <a:t>‹#›</a:t>
            </a:fld>
            <a:endParaRPr lang="lt-LT" noProof="1"/>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oxfam.org.uk/about-us/how-oxfam-changing/how-to-make-valuing-all-womens-work-a-reality/" TargetMode="External"/><Relationship Id="rId3" Type="http://schemas.openxmlformats.org/officeDocument/2006/relationships/hyperlink" Target="https://www.un.org/sustainabledevelopment/gender-equality/" TargetMode="External"/><Relationship Id="rId7" Type="http://schemas.openxmlformats.org/officeDocument/2006/relationships/hyperlink" Target="https://commission.europa.eu/strategy-and-policy/policies/justice-and-fundamental-rights/gender-equality/equal-pay/gender-pay-gap-situation-eu_en" TargetMode="External"/><Relationship Id="rId12" Type="http://schemas.openxmlformats.org/officeDocument/2006/relationships/hyperlink" Target="https://www.tuc.org.uk/news/gender-pay-gap-means-women-work-free-nearly-two-months-year" TargetMode="External"/><Relationship Id="rId2" Type="http://schemas.openxmlformats.org/officeDocument/2006/relationships/hyperlink" Target="https://teamstage.io/women-in-the-workforce-statistics/#:~:text=Women%20account%20for%2047.7%25%20of,employed%20women%20love%20their%20job" TargetMode="External"/><Relationship Id="rId1" Type="http://schemas.openxmlformats.org/officeDocument/2006/relationships/slideLayout" Target="../slideLayouts/slideLayout2.xml"/><Relationship Id="rId6" Type="http://schemas.openxmlformats.org/officeDocument/2006/relationships/hyperlink" Target="https://www.brookings.edu/essay/why-has-covid-19-been-especially-harmful-for-working-women/" TargetMode="External"/><Relationship Id="rId11" Type="http://schemas.openxmlformats.org/officeDocument/2006/relationships/hyperlink" Target="https://www.mckinsey.com/featured-insights/diversity-and-inclusion/women-in-the-workplace" TargetMode="External"/><Relationship Id="rId5" Type="http://schemas.openxmlformats.org/officeDocument/2006/relationships/hyperlink" Target="https://www.worldvision.com.au/womens-empowerment/" TargetMode="External"/><Relationship Id="rId10" Type="http://schemas.openxmlformats.org/officeDocument/2006/relationships/hyperlink" Target="https://www.ncbi.nlm.nih.gov/pmc/articles/PMC8251227/" TargetMode="External"/><Relationship Id="rId4" Type="http://schemas.openxmlformats.org/officeDocument/2006/relationships/hyperlink" Target="https://hbswk.hbs.edu/item/why-employers-favor-men" TargetMode="External"/><Relationship Id="rId9" Type="http://schemas.openxmlformats.org/officeDocument/2006/relationships/hyperlink" Target="https://www.ncbi.nlm.nih.gov/pmc/articles/PMC65875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p:txBody>
          <a:bodyPr rtlCol="0"/>
          <a:lstStyle/>
          <a:p>
            <a:pPr rtl="0"/>
            <a:r>
              <a:rPr lang="lt-LT" noProof="1"/>
              <a:t>WORK AT ALL COSTS: WOMEN</a:t>
            </a:r>
          </a:p>
        </p:txBody>
      </p:sp>
      <p:sp>
        <p:nvSpPr>
          <p:cNvPr id="3" name="2 paantraštė"/>
          <p:cNvSpPr>
            <a:spLocks noGrp="1"/>
          </p:cNvSpPr>
          <p:nvPr>
            <p:ph type="subTitle" idx="1"/>
          </p:nvPr>
        </p:nvSpPr>
        <p:spPr>
          <a:xfrm>
            <a:off x="360029" y="5110609"/>
            <a:ext cx="7559178" cy="1137793"/>
          </a:xfrm>
        </p:spPr>
        <p:txBody>
          <a:bodyPr rtlCol="0">
            <a:normAutofit/>
          </a:bodyPr>
          <a:lstStyle/>
          <a:p>
            <a:pPr rtl="0"/>
            <a:r>
              <a:rPr lang="lt-LT" sz="2000" noProof="1" smtClean="0">
                <a:solidFill>
                  <a:srgbClr val="FF0000"/>
                </a:solidFill>
              </a:rPr>
              <a:t>Psychologist</a:t>
            </a:r>
            <a:r>
              <a:rPr lang="lt-LT" sz="2000" noProof="1">
                <a:solidFill>
                  <a:srgbClr val="FF0000"/>
                </a:solidFill>
              </a:rPr>
              <a:t> </a:t>
            </a:r>
            <a:r>
              <a:rPr lang="lt-LT" sz="2000" noProof="1" smtClean="0">
                <a:solidFill>
                  <a:srgbClr val="FF0000"/>
                </a:solidFill>
              </a:rPr>
              <a:t>Odeta Šakėnaitė</a:t>
            </a:r>
          </a:p>
          <a:p>
            <a:pPr rtl="0"/>
            <a:r>
              <a:rPr lang="lt-LT" sz="2000" noProof="1" smtClean="0">
                <a:solidFill>
                  <a:srgbClr val="FF0000"/>
                </a:solidFill>
              </a:rPr>
              <a:t>2023</a:t>
            </a:r>
            <a:endParaRPr lang="lt-LT" sz="2000" noProof="1">
              <a:solidFill>
                <a:srgbClr val="FF0000"/>
              </a:solidFill>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DOUBLE BURDEN: WORKING MOTHERS</a:t>
            </a:r>
          </a:p>
        </p:txBody>
      </p:sp>
      <p:sp>
        <p:nvSpPr>
          <p:cNvPr id="3" name="Turinio vietos rezervavimo ženklas 2"/>
          <p:cNvSpPr>
            <a:spLocks noGrp="1"/>
          </p:cNvSpPr>
          <p:nvPr>
            <p:ph idx="1"/>
          </p:nvPr>
        </p:nvSpPr>
        <p:spPr>
          <a:xfrm>
            <a:off x="418753" y="1803176"/>
            <a:ext cx="6759674" cy="4880960"/>
          </a:xfrm>
        </p:spPr>
        <p:txBody>
          <a:bodyPr>
            <a:normAutofit/>
          </a:bodyPr>
          <a:lstStyle/>
          <a:p>
            <a:pPr algn="just"/>
            <a:r>
              <a:rPr lang="en-US" dirty="0">
                <a:solidFill>
                  <a:schemeClr val="tx1"/>
                </a:solidFill>
              </a:rPr>
              <a:t>The difficulties a mother encounters while juggling work and home duties (such as caring for children and doing household tasks) are frequently described as a "double </a:t>
            </a:r>
            <a:r>
              <a:rPr lang="en-US" dirty="0" smtClean="0">
                <a:solidFill>
                  <a:schemeClr val="tx1"/>
                </a:solidFill>
              </a:rPr>
              <a:t>burden„</a:t>
            </a:r>
            <a:endParaRPr lang="lt-LT" dirty="0" smtClean="0">
              <a:solidFill>
                <a:schemeClr val="tx1"/>
              </a:solidFill>
            </a:endParaRPr>
          </a:p>
          <a:p>
            <a:pPr algn="just"/>
            <a:r>
              <a:rPr lang="en-US" dirty="0" smtClean="0">
                <a:solidFill>
                  <a:schemeClr val="tx1"/>
                </a:solidFill>
              </a:rPr>
              <a:t>Numerous </a:t>
            </a:r>
            <a:r>
              <a:rPr lang="en-US" dirty="0">
                <a:solidFill>
                  <a:schemeClr val="tx1"/>
                </a:solidFill>
              </a:rPr>
              <a:t>studies have been done on the "second shift," or how working mothers balance their duties to their families and their </a:t>
            </a:r>
            <a:r>
              <a:rPr lang="en-US" dirty="0" smtClean="0">
                <a:solidFill>
                  <a:schemeClr val="tx1"/>
                </a:solidFill>
              </a:rPr>
              <a:t>careers</a:t>
            </a:r>
            <a:r>
              <a:rPr lang="lt-LT" dirty="0" smtClean="0">
                <a:solidFill>
                  <a:schemeClr val="tx1"/>
                </a:solidFill>
              </a:rPr>
              <a:t>.</a:t>
            </a:r>
          </a:p>
          <a:p>
            <a:pPr algn="just"/>
            <a:r>
              <a:rPr lang="en-US" dirty="0" smtClean="0">
                <a:solidFill>
                  <a:schemeClr val="tx1"/>
                </a:solidFill>
              </a:rPr>
              <a:t>Throughout </a:t>
            </a:r>
            <a:r>
              <a:rPr lang="en-US" dirty="0">
                <a:solidFill>
                  <a:schemeClr val="tx1"/>
                </a:solidFill>
              </a:rPr>
              <a:t>life, "double burden" takes on different forms. As a woman matures from a young adult to an older adult, for instance, her role in the family changes. </a:t>
            </a:r>
            <a:r>
              <a:rPr lang="lt-LT" dirty="0" smtClean="0">
                <a:solidFill>
                  <a:schemeClr val="tx1"/>
                </a:solidFill>
              </a:rPr>
              <a:t>W</a:t>
            </a:r>
            <a:r>
              <a:rPr lang="en-US" dirty="0" smtClean="0">
                <a:solidFill>
                  <a:schemeClr val="tx1"/>
                </a:solidFill>
              </a:rPr>
              <a:t>hen </a:t>
            </a:r>
            <a:r>
              <a:rPr lang="en-US" dirty="0">
                <a:solidFill>
                  <a:schemeClr val="tx1"/>
                </a:solidFill>
              </a:rPr>
              <a:t>the kids become older, her childcare responsibilities may decrease, but when she becomes a grandmother, they might </a:t>
            </a:r>
            <a:r>
              <a:rPr lang="en-US" dirty="0" smtClean="0">
                <a:solidFill>
                  <a:schemeClr val="tx1"/>
                </a:solidFill>
              </a:rPr>
              <a:t>rise</a:t>
            </a:r>
            <a:r>
              <a:rPr lang="lt-LT" dirty="0" smtClean="0">
                <a:solidFill>
                  <a:schemeClr val="tx1"/>
                </a:solidFill>
              </a:rPr>
              <a:t> [9]</a:t>
            </a:r>
            <a:endParaRPr lang="en-US" dirty="0">
              <a:solidFill>
                <a:schemeClr val="tx1"/>
              </a:solidFill>
            </a:endParaRPr>
          </a:p>
        </p:txBody>
      </p:sp>
      <p:pic>
        <p:nvPicPr>
          <p:cNvPr id="4" name="Picture 2" descr="Collection of Parents Working with Their Children While Their Playing Next to Them, Mothers and Fathers Working with">
            <a:extLst>
              <a:ext uri="{FF2B5EF4-FFF2-40B4-BE49-F238E27FC236}">
                <a16:creationId xmlns:a16="http://schemas.microsoft.com/office/drawing/2014/main" xmlns="" id="{A48CE4BE-6292-11E5-0C48-AF3060D188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427" y="1638327"/>
            <a:ext cx="5013573" cy="480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188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WORK – FAMILY BALANCE: COVID-19</a:t>
            </a:r>
          </a:p>
        </p:txBody>
      </p:sp>
      <p:sp>
        <p:nvSpPr>
          <p:cNvPr id="3" name="Turinio vietos rezervavimo ženklas 2"/>
          <p:cNvSpPr>
            <a:spLocks noGrp="1"/>
          </p:cNvSpPr>
          <p:nvPr>
            <p:ph idx="1"/>
          </p:nvPr>
        </p:nvSpPr>
        <p:spPr>
          <a:xfrm>
            <a:off x="386366" y="1825625"/>
            <a:ext cx="11487955" cy="4652448"/>
          </a:xfrm>
        </p:spPr>
        <p:txBody>
          <a:bodyPr>
            <a:normAutofit fontScale="92500" lnSpcReduction="10000"/>
          </a:bodyPr>
          <a:lstStyle/>
          <a:p>
            <a:pPr algn="just"/>
            <a:r>
              <a:rPr lang="en-US" dirty="0">
                <a:solidFill>
                  <a:schemeClr val="tx1"/>
                </a:solidFill>
              </a:rPr>
              <a:t>The pandemic has particularly highlighted how crucial unpaid domestic and care work is on par with paid job. </a:t>
            </a:r>
            <a:r>
              <a:rPr lang="lt-LT" dirty="0" smtClean="0">
                <a:solidFill>
                  <a:schemeClr val="tx1"/>
                </a:solidFill>
              </a:rPr>
              <a:t>D</a:t>
            </a:r>
            <a:r>
              <a:rPr lang="en-US" dirty="0" err="1" smtClean="0">
                <a:solidFill>
                  <a:schemeClr val="tx1"/>
                </a:solidFill>
              </a:rPr>
              <a:t>espite</a:t>
            </a:r>
            <a:r>
              <a:rPr lang="en-US" dirty="0" smtClean="0">
                <a:solidFill>
                  <a:schemeClr val="tx1"/>
                </a:solidFill>
              </a:rPr>
              <a:t> </a:t>
            </a:r>
            <a:r>
              <a:rPr lang="en-US" dirty="0">
                <a:solidFill>
                  <a:schemeClr val="tx1"/>
                </a:solidFill>
              </a:rPr>
              <a:t>the fact that the epidemic brought about a severe and obvious catastrophe, the lack of assistance for families and workers was already a problem. </a:t>
            </a:r>
          </a:p>
          <a:p>
            <a:pPr algn="just"/>
            <a:r>
              <a:rPr lang="en-US" dirty="0">
                <a:solidFill>
                  <a:schemeClr val="tx1"/>
                </a:solidFill>
              </a:rPr>
              <a:t>The extent and volume of domestic work, as well as children missing school, increasing responsibilities for caring for dependents, and intensive cleaning and health services, have all expanded dramatically as a result of the global spread of COVID19 </a:t>
            </a:r>
            <a:r>
              <a:rPr lang="en-US" dirty="0" smtClean="0">
                <a:solidFill>
                  <a:schemeClr val="tx1"/>
                </a:solidFill>
              </a:rPr>
              <a:t>(2020</a:t>
            </a:r>
            <a:r>
              <a:rPr lang="en-US" dirty="0">
                <a:solidFill>
                  <a:schemeClr val="tx1"/>
                </a:solidFill>
              </a:rPr>
              <a:t>). Additionally, many working women did not have access to childcare or other support services during the lockdown, adding to the pressure on women and restricting their capacity to work</a:t>
            </a:r>
            <a:r>
              <a:rPr lang="en-US" dirty="0" smtClean="0">
                <a:solidFill>
                  <a:schemeClr val="tx1"/>
                </a:solidFill>
              </a:rPr>
              <a:t>.</a:t>
            </a:r>
            <a:r>
              <a:rPr lang="lt-LT" dirty="0" smtClean="0">
                <a:solidFill>
                  <a:schemeClr val="tx1"/>
                </a:solidFill>
              </a:rPr>
              <a:t> </a:t>
            </a:r>
            <a:r>
              <a:rPr lang="en-US" dirty="0">
                <a:solidFill>
                  <a:schemeClr val="tx1"/>
                </a:solidFill>
              </a:rPr>
              <a:t>During the pandemic, one out of every four women who lost their jobs said it was because of a lack of childcare, which is twice the rate of men asked. </a:t>
            </a:r>
            <a:endParaRPr lang="lt-LT" dirty="0">
              <a:solidFill>
                <a:schemeClr val="tx1"/>
              </a:solidFill>
            </a:endParaRPr>
          </a:p>
          <a:p>
            <a:pPr algn="just"/>
            <a:r>
              <a:rPr lang="en-US" dirty="0">
                <a:solidFill>
                  <a:schemeClr val="tx1"/>
                </a:solidFill>
              </a:rPr>
              <a:t>Before COVID-19, about half of all working women held occupations with poor compensation, with a median hourly wage of just $10.93.</a:t>
            </a:r>
            <a:r>
              <a:rPr lang="lt-LT" dirty="0">
                <a:solidFill>
                  <a:schemeClr val="tx1"/>
                </a:solidFill>
              </a:rPr>
              <a:t> </a:t>
            </a:r>
            <a:r>
              <a:rPr lang="en-US" dirty="0">
                <a:solidFill>
                  <a:schemeClr val="tx1"/>
                </a:solidFill>
              </a:rPr>
              <a:t>This demonstrates the fact that many women rely on low-paying employment to provide for their family and themselves.</a:t>
            </a:r>
          </a:p>
          <a:p>
            <a:pPr algn="just"/>
            <a:r>
              <a:rPr lang="en-US" dirty="0">
                <a:solidFill>
                  <a:schemeClr val="tx1"/>
                </a:solidFill>
              </a:rPr>
              <a:t>Women are underpaid in comparison to men even when they make the "right" decisions, such as finishing their education and seeking jobs in high-paying industries and </a:t>
            </a:r>
            <a:r>
              <a:rPr lang="en-US" dirty="0" smtClean="0">
                <a:solidFill>
                  <a:schemeClr val="tx1"/>
                </a:solidFill>
              </a:rPr>
              <a:t>professions</a:t>
            </a:r>
            <a:r>
              <a:rPr lang="lt-LT" dirty="0" smtClean="0">
                <a:solidFill>
                  <a:schemeClr val="tx1"/>
                </a:solidFill>
              </a:rPr>
              <a:t> [6]</a:t>
            </a:r>
            <a:endParaRPr lang="lt-LT" dirty="0"/>
          </a:p>
          <a:p>
            <a:endParaRPr lang="lt-LT" b="1" dirty="0"/>
          </a:p>
          <a:p>
            <a:endParaRPr lang="lt-LT" dirty="0"/>
          </a:p>
        </p:txBody>
      </p:sp>
    </p:spTree>
    <p:extLst>
      <p:ext uri="{BB962C8B-B14F-4D97-AF65-F5344CB8AC3E}">
        <p14:creationId xmlns:p14="http://schemas.microsoft.com/office/powerpoint/2010/main" val="3055744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REMOTE WORK</a:t>
            </a:r>
          </a:p>
        </p:txBody>
      </p:sp>
      <p:sp>
        <p:nvSpPr>
          <p:cNvPr id="3" name="Turinio vietos rezervavimo ženklas 2"/>
          <p:cNvSpPr>
            <a:spLocks noGrp="1"/>
          </p:cNvSpPr>
          <p:nvPr>
            <p:ph idx="1"/>
          </p:nvPr>
        </p:nvSpPr>
        <p:spPr>
          <a:xfrm>
            <a:off x="318083" y="1892737"/>
            <a:ext cx="7710181" cy="4351338"/>
          </a:xfrm>
        </p:spPr>
        <p:txBody>
          <a:bodyPr>
            <a:normAutofit fontScale="85000" lnSpcReduction="10000"/>
          </a:bodyPr>
          <a:lstStyle/>
          <a:p>
            <a:pPr algn="just"/>
            <a:r>
              <a:rPr lang="en-US" dirty="0">
                <a:solidFill>
                  <a:schemeClr val="tx1"/>
                </a:solidFill>
              </a:rPr>
              <a:t>Women value the ability to work remotely in particular</a:t>
            </a:r>
            <a:r>
              <a:rPr lang="en-US" dirty="0" smtClean="0">
                <a:solidFill>
                  <a:schemeClr val="tx1"/>
                </a:solidFill>
              </a:rPr>
              <a:t>.</a:t>
            </a:r>
            <a:r>
              <a:rPr lang="lt-LT" dirty="0" smtClean="0">
                <a:solidFill>
                  <a:schemeClr val="tx1"/>
                </a:solidFill>
              </a:rPr>
              <a:t> </a:t>
            </a:r>
            <a:r>
              <a:rPr lang="en-US" dirty="0">
                <a:solidFill>
                  <a:schemeClr val="tx1"/>
                </a:solidFill>
              </a:rPr>
              <a:t>Only 1 in 10 women wants to work on-site</a:t>
            </a:r>
            <a:r>
              <a:rPr lang="lt-LT" dirty="0">
                <a:solidFill>
                  <a:schemeClr val="tx1"/>
                </a:solidFill>
              </a:rPr>
              <a:t> </a:t>
            </a:r>
            <a:r>
              <a:rPr lang="lt-LT" dirty="0" err="1">
                <a:solidFill>
                  <a:schemeClr val="tx1"/>
                </a:solidFill>
              </a:rPr>
              <a:t>all</a:t>
            </a:r>
            <a:r>
              <a:rPr lang="lt-LT" dirty="0">
                <a:solidFill>
                  <a:schemeClr val="tx1"/>
                </a:solidFill>
              </a:rPr>
              <a:t> </a:t>
            </a:r>
            <a:r>
              <a:rPr lang="lt-LT" dirty="0" err="1">
                <a:solidFill>
                  <a:schemeClr val="tx1"/>
                </a:solidFill>
              </a:rPr>
              <a:t>the</a:t>
            </a:r>
            <a:r>
              <a:rPr lang="lt-LT" dirty="0">
                <a:solidFill>
                  <a:schemeClr val="tx1"/>
                </a:solidFill>
              </a:rPr>
              <a:t> </a:t>
            </a:r>
            <a:r>
              <a:rPr lang="lt-LT" dirty="0" err="1">
                <a:solidFill>
                  <a:schemeClr val="tx1"/>
                </a:solidFill>
              </a:rPr>
              <a:t>time</a:t>
            </a:r>
            <a:r>
              <a:rPr lang="lt-LT" dirty="0" smtClean="0">
                <a:solidFill>
                  <a:schemeClr val="tx1"/>
                </a:solidFill>
              </a:rPr>
              <a:t>.</a:t>
            </a:r>
          </a:p>
          <a:p>
            <a:pPr algn="just"/>
            <a:r>
              <a:rPr lang="en-US" dirty="0" smtClean="0">
                <a:solidFill>
                  <a:schemeClr val="tx1"/>
                </a:solidFill>
              </a:rPr>
              <a:t> </a:t>
            </a:r>
            <a:r>
              <a:rPr lang="en-US" dirty="0">
                <a:solidFill>
                  <a:schemeClr val="tx1"/>
                </a:solidFill>
              </a:rPr>
              <a:t>Working from home makes women less stressed, happier in their careers, and significantly less inclined to consider leaving their employers. Women report less </a:t>
            </a:r>
            <a:r>
              <a:rPr lang="en-US" dirty="0" err="1">
                <a:solidFill>
                  <a:schemeClr val="tx1"/>
                </a:solidFill>
              </a:rPr>
              <a:t>microaggression</a:t>
            </a:r>
            <a:r>
              <a:rPr lang="en-US" dirty="0">
                <a:solidFill>
                  <a:schemeClr val="tx1"/>
                </a:solidFill>
              </a:rPr>
              <a:t> and greater psychological safety when they work remotely at least occasionally. </a:t>
            </a:r>
          </a:p>
          <a:p>
            <a:pPr algn="just"/>
            <a:r>
              <a:rPr lang="en-US" dirty="0">
                <a:solidFill>
                  <a:schemeClr val="tx1"/>
                </a:solidFill>
              </a:rPr>
              <a:t>Studies have also shown that women with disabilities benefit most from remote and hybrid work because they can more easily manage mobility challenges, chronic pain, and mental health conditions when they have greater control over their working environment.</a:t>
            </a:r>
            <a:endParaRPr lang="lt-LT" dirty="0">
              <a:solidFill>
                <a:schemeClr val="tx1"/>
              </a:solidFill>
            </a:endParaRPr>
          </a:p>
          <a:p>
            <a:pPr algn="just"/>
            <a:r>
              <a:rPr lang="en-US" dirty="0">
                <a:solidFill>
                  <a:schemeClr val="tx1"/>
                </a:solidFill>
              </a:rPr>
              <a:t>However, there is a potential problem in the future: without defined boundaries, flexible employment might easily become 24/7 work. These types of employees are considerably more prone to feel burned out and think about leaving their </a:t>
            </a:r>
            <a:r>
              <a:rPr lang="en-US" dirty="0" smtClean="0">
                <a:solidFill>
                  <a:schemeClr val="tx1"/>
                </a:solidFill>
              </a:rPr>
              <a:t>employers</a:t>
            </a:r>
            <a:r>
              <a:rPr lang="lt-LT" dirty="0">
                <a:solidFill>
                  <a:schemeClr val="tx1"/>
                </a:solidFill>
              </a:rPr>
              <a:t> </a:t>
            </a:r>
            <a:r>
              <a:rPr lang="lt-LT" dirty="0" smtClean="0">
                <a:solidFill>
                  <a:schemeClr val="tx1"/>
                </a:solidFill>
              </a:rPr>
              <a:t>[11, 12]</a:t>
            </a:r>
          </a:p>
          <a:p>
            <a:endParaRPr lang="lt-LT" dirty="0"/>
          </a:p>
        </p:txBody>
      </p:sp>
      <p:pic>
        <p:nvPicPr>
          <p:cNvPr id="6146" name="Picture 2" descr="Zoom online conference in laptop. Remote education for class group. Virtual talk in team. Video call of seminar with teacher and">
            <a:extLst>
              <a:ext uri="{FF2B5EF4-FFF2-40B4-BE49-F238E27FC236}">
                <a16:creationId xmlns:a16="http://schemas.microsoft.com/office/drawing/2014/main" xmlns="" id="{388FAB30-1438-D99A-126A-B2D1BF806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745" y="2046913"/>
            <a:ext cx="3766864" cy="339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9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WOMEN LEADERS ALSO STRUGGLE</a:t>
            </a:r>
          </a:p>
        </p:txBody>
      </p:sp>
      <p:sp>
        <p:nvSpPr>
          <p:cNvPr id="3" name="Turinio vietos rezervavimo ženklas 2"/>
          <p:cNvSpPr>
            <a:spLocks noGrp="1"/>
          </p:cNvSpPr>
          <p:nvPr>
            <p:ph idx="1"/>
          </p:nvPr>
        </p:nvSpPr>
        <p:spPr>
          <a:xfrm>
            <a:off x="604434" y="1825625"/>
            <a:ext cx="11215654" cy="4351338"/>
          </a:xfrm>
        </p:spPr>
        <p:txBody>
          <a:bodyPr>
            <a:normAutofit/>
          </a:bodyPr>
          <a:lstStyle/>
          <a:p>
            <a:pPr algn="just"/>
            <a:r>
              <a:rPr lang="en-US" dirty="0">
                <a:solidFill>
                  <a:schemeClr val="tx1"/>
                </a:solidFill>
              </a:rPr>
              <a:t>Since 2016, we have observed the same pattern: women being promoted to manager positions at significantly lower rates than men, which makes it difficult for businesses to establish a foundation for long-term advancement at more senior levels. </a:t>
            </a:r>
            <a:endParaRPr lang="lt-LT" dirty="0" smtClean="0">
              <a:solidFill>
                <a:schemeClr val="tx1"/>
              </a:solidFill>
            </a:endParaRPr>
          </a:p>
          <a:p>
            <a:pPr algn="just"/>
            <a:r>
              <a:rPr lang="en-US" dirty="0">
                <a:solidFill>
                  <a:schemeClr val="tx1"/>
                </a:solidFill>
              </a:rPr>
              <a:t>64% of women experience </a:t>
            </a:r>
            <a:r>
              <a:rPr lang="en-US" dirty="0" err="1">
                <a:solidFill>
                  <a:schemeClr val="tx1"/>
                </a:solidFill>
              </a:rPr>
              <a:t>microaggressions</a:t>
            </a:r>
            <a:r>
              <a:rPr lang="en-US" dirty="0">
                <a:solidFill>
                  <a:schemeClr val="tx1"/>
                </a:solidFill>
              </a:rPr>
              <a:t> at work, including having their opinions and ideas discounted and their judgment and expertise called into</a:t>
            </a:r>
            <a:r>
              <a:rPr lang="lt-LT" dirty="0">
                <a:solidFill>
                  <a:schemeClr val="tx1"/>
                </a:solidFill>
              </a:rPr>
              <a:t> </a:t>
            </a:r>
            <a:r>
              <a:rPr lang="en-US" dirty="0">
                <a:solidFill>
                  <a:schemeClr val="tx1"/>
                </a:solidFill>
              </a:rPr>
              <a:t>question or being mistaken for someone more junior, is more likely the cause of women leaders leaving their companies. They are much more likely than males in leadership, for instance, to have colleagues insinuate that they aren't fit for their positions. </a:t>
            </a:r>
            <a:endParaRPr lang="lt-LT" dirty="0" smtClean="0">
              <a:solidFill>
                <a:schemeClr val="tx1"/>
              </a:solidFill>
            </a:endParaRPr>
          </a:p>
          <a:p>
            <a:pPr algn="just"/>
            <a:r>
              <a:rPr lang="en-US" dirty="0">
                <a:solidFill>
                  <a:schemeClr val="tx1"/>
                </a:solidFill>
              </a:rPr>
              <a:t>According to studies on workplace sexism, 71% of women believe that their superiors' "unconscious bias" is keeping them from advancing to leadership roles. In addition, 77% of moms claim to have encountered discrimination at work while expecting a </a:t>
            </a:r>
            <a:r>
              <a:rPr lang="en-US" dirty="0" smtClean="0">
                <a:solidFill>
                  <a:schemeClr val="tx1"/>
                </a:solidFill>
              </a:rPr>
              <a:t>child</a:t>
            </a:r>
            <a:r>
              <a:rPr lang="lt-LT" dirty="0">
                <a:solidFill>
                  <a:schemeClr val="tx1"/>
                </a:solidFill>
              </a:rPr>
              <a:t> </a:t>
            </a:r>
            <a:r>
              <a:rPr lang="lt-LT" dirty="0" smtClean="0">
                <a:solidFill>
                  <a:schemeClr val="tx1"/>
                </a:solidFill>
              </a:rPr>
              <a:t>[11,12]</a:t>
            </a:r>
            <a:endParaRPr lang="en-US" dirty="0">
              <a:solidFill>
                <a:schemeClr val="tx1"/>
              </a:solidFill>
            </a:endParaRPr>
          </a:p>
        </p:txBody>
      </p:sp>
    </p:spTree>
    <p:extLst>
      <p:ext uri="{BB962C8B-B14F-4D97-AF65-F5344CB8AC3E}">
        <p14:creationId xmlns:p14="http://schemas.microsoft.com/office/powerpoint/2010/main" val="68893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EMPOWERING WOMEN</a:t>
            </a:r>
          </a:p>
        </p:txBody>
      </p:sp>
      <p:sp>
        <p:nvSpPr>
          <p:cNvPr id="3" name="Turinio vietos rezervavimo ženklas 2"/>
          <p:cNvSpPr>
            <a:spLocks noGrp="1"/>
          </p:cNvSpPr>
          <p:nvPr>
            <p:ph idx="1"/>
          </p:nvPr>
        </p:nvSpPr>
        <p:spPr>
          <a:xfrm>
            <a:off x="425002" y="1674623"/>
            <a:ext cx="11578107" cy="4351338"/>
          </a:xfrm>
        </p:spPr>
        <p:txBody>
          <a:bodyPr>
            <a:normAutofit/>
          </a:bodyPr>
          <a:lstStyle/>
          <a:p>
            <a:pPr algn="just"/>
            <a:r>
              <a:rPr lang="en-US" dirty="0">
                <a:solidFill>
                  <a:schemeClr val="tx1"/>
                </a:solidFill>
              </a:rPr>
              <a:t>The wellbeing and socioeconomic advancement of families, communities, and nations depend on the empowerment of women. We </a:t>
            </a:r>
            <a:r>
              <a:rPr lang="lt-LT" dirty="0" err="1">
                <a:solidFill>
                  <a:schemeClr val="tx1"/>
                </a:solidFill>
              </a:rPr>
              <a:t>should</a:t>
            </a:r>
            <a:r>
              <a:rPr lang="en-US" dirty="0">
                <a:solidFill>
                  <a:schemeClr val="tx1"/>
                </a:solidFill>
              </a:rPr>
              <a:t> see a change in society's perception of and discourse on labor, one that acknowledges the effort and the worth of all </a:t>
            </a:r>
            <a:r>
              <a:rPr lang="en-US" dirty="0" smtClean="0">
                <a:solidFill>
                  <a:schemeClr val="tx1"/>
                </a:solidFill>
              </a:rPr>
              <a:t>work</a:t>
            </a:r>
            <a:r>
              <a:rPr lang="lt-LT" dirty="0" smtClean="0">
                <a:solidFill>
                  <a:schemeClr val="tx1"/>
                </a:solidFill>
              </a:rPr>
              <a:t>.</a:t>
            </a:r>
            <a:endParaRPr lang="en-US" dirty="0">
              <a:solidFill>
                <a:schemeClr val="tx1"/>
              </a:solidFill>
            </a:endParaRPr>
          </a:p>
          <a:p>
            <a:pPr algn="just"/>
            <a:r>
              <a:rPr lang="en-US" dirty="0">
                <a:solidFill>
                  <a:schemeClr val="tx1"/>
                </a:solidFill>
              </a:rPr>
              <a:t>Women can be empowered through supporting their sense of self-worth, their freedom to make their own decisions, and their right to have an impact on social change for both themselves and other </a:t>
            </a:r>
            <a:r>
              <a:rPr lang="en-US" dirty="0" smtClean="0">
                <a:solidFill>
                  <a:schemeClr val="tx1"/>
                </a:solidFill>
              </a:rPr>
              <a:t>people</a:t>
            </a:r>
            <a:r>
              <a:rPr lang="lt-LT" dirty="0">
                <a:solidFill>
                  <a:schemeClr val="tx1"/>
                </a:solidFill>
              </a:rPr>
              <a:t> </a:t>
            </a:r>
            <a:r>
              <a:rPr lang="lt-LT" dirty="0" smtClean="0">
                <a:solidFill>
                  <a:schemeClr val="tx1"/>
                </a:solidFill>
              </a:rPr>
              <a:t>[4]</a:t>
            </a:r>
            <a:endParaRPr lang="en-US" dirty="0">
              <a:solidFill>
                <a:schemeClr val="tx1"/>
              </a:solidFill>
            </a:endParaRPr>
          </a:p>
        </p:txBody>
      </p:sp>
      <p:pic>
        <p:nvPicPr>
          <p:cNvPr id="4" name="Picture 2" descr="Diverse international group of standing women or girl holding hands. Sisterhood, friends, union of feminists">
            <a:extLst>
              <a:ext uri="{FF2B5EF4-FFF2-40B4-BE49-F238E27FC236}">
                <a16:creationId xmlns:a16="http://schemas.microsoft.com/office/drawing/2014/main" xmlns="" id="{56CF4F2A-4C62-D1E8-932E-175F02F6A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764" y="4346201"/>
            <a:ext cx="6296471" cy="278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40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CONCLUSIONS</a:t>
            </a:r>
          </a:p>
        </p:txBody>
      </p:sp>
      <p:sp>
        <p:nvSpPr>
          <p:cNvPr id="3" name="Turinio vietos rezervavimo ženklas 2"/>
          <p:cNvSpPr>
            <a:spLocks noGrp="1"/>
          </p:cNvSpPr>
          <p:nvPr>
            <p:ph idx="1"/>
          </p:nvPr>
        </p:nvSpPr>
        <p:spPr>
          <a:xfrm>
            <a:off x="285652" y="1615899"/>
            <a:ext cx="7197327" cy="5405685"/>
          </a:xfrm>
        </p:spPr>
        <p:txBody>
          <a:bodyPr>
            <a:normAutofit fontScale="92500" lnSpcReduction="10000"/>
          </a:bodyPr>
          <a:lstStyle/>
          <a:p>
            <a:pPr algn="just"/>
            <a:r>
              <a:rPr lang="en-US" dirty="0">
                <a:solidFill>
                  <a:schemeClr val="tx1"/>
                </a:solidFill>
              </a:rPr>
              <a:t>We are still in a process of</a:t>
            </a:r>
            <a:r>
              <a:rPr lang="lt-LT" dirty="0">
                <a:solidFill>
                  <a:schemeClr val="tx1"/>
                </a:solidFill>
              </a:rPr>
              <a:t> a</a:t>
            </a:r>
            <a:r>
              <a:rPr lang="en-US" dirty="0">
                <a:solidFill>
                  <a:schemeClr val="tx1"/>
                </a:solidFill>
              </a:rPr>
              <a:t> change, in a process of having a better world for women. And in order to reach this goal: </a:t>
            </a:r>
          </a:p>
          <a:p>
            <a:pPr algn="just"/>
            <a:r>
              <a:rPr lang="en-US" dirty="0">
                <a:solidFill>
                  <a:schemeClr val="tx1"/>
                </a:solidFill>
              </a:rPr>
              <a:t>1. We must end all forms of discrimination against women and girls everywhere. </a:t>
            </a:r>
          </a:p>
          <a:p>
            <a:pPr algn="just"/>
            <a:r>
              <a:rPr lang="en-US" dirty="0">
                <a:solidFill>
                  <a:schemeClr val="tx1"/>
                </a:solidFill>
              </a:rPr>
              <a:t>2. Recognize and </a:t>
            </a:r>
            <a:r>
              <a:rPr lang="en-US" dirty="0" smtClean="0">
                <a:solidFill>
                  <a:schemeClr val="tx1"/>
                </a:solidFill>
              </a:rPr>
              <a:t>value</a:t>
            </a:r>
            <a:r>
              <a:rPr lang="lt-LT" dirty="0" smtClean="0">
                <a:solidFill>
                  <a:schemeClr val="tx1"/>
                </a:solidFill>
              </a:rPr>
              <a:t> </a:t>
            </a:r>
            <a:r>
              <a:rPr lang="lt-LT" dirty="0" err="1" smtClean="0">
                <a:solidFill>
                  <a:schemeClr val="tx1"/>
                </a:solidFill>
              </a:rPr>
              <a:t>the</a:t>
            </a:r>
            <a:r>
              <a:rPr lang="en-US" dirty="0" smtClean="0">
                <a:solidFill>
                  <a:schemeClr val="tx1"/>
                </a:solidFill>
              </a:rPr>
              <a:t> </a:t>
            </a:r>
            <a:r>
              <a:rPr lang="en-US" dirty="0">
                <a:solidFill>
                  <a:schemeClr val="tx1"/>
                </a:solidFill>
              </a:rPr>
              <a:t>unpaid care and domestic work through the provision of public services, infrastructure and social protection policies and the promotion of shared responsibility within the </a:t>
            </a:r>
            <a:r>
              <a:rPr lang="en-US" dirty="0" smtClean="0">
                <a:solidFill>
                  <a:schemeClr val="tx1"/>
                </a:solidFill>
              </a:rPr>
              <a:t>household</a:t>
            </a:r>
            <a:r>
              <a:rPr lang="lt-LT" dirty="0" smtClean="0">
                <a:solidFill>
                  <a:schemeClr val="tx1"/>
                </a:solidFill>
              </a:rPr>
              <a:t>.</a:t>
            </a:r>
            <a:endParaRPr lang="en-US" dirty="0">
              <a:solidFill>
                <a:schemeClr val="tx1"/>
              </a:solidFill>
            </a:endParaRPr>
          </a:p>
          <a:p>
            <a:pPr algn="just"/>
            <a:r>
              <a:rPr lang="en-US" dirty="0">
                <a:solidFill>
                  <a:schemeClr val="tx1"/>
                </a:solidFill>
              </a:rPr>
              <a:t>3. Ensure women’s full and effective participation and equal opportunities for leadership at all levels of decision</a:t>
            </a:r>
            <a:r>
              <a:rPr lang="lt-LT" dirty="0">
                <a:solidFill>
                  <a:schemeClr val="tx1"/>
                </a:solidFill>
              </a:rPr>
              <a:t> </a:t>
            </a:r>
            <a:r>
              <a:rPr lang="en-US" dirty="0">
                <a:solidFill>
                  <a:schemeClr val="tx1"/>
                </a:solidFill>
              </a:rPr>
              <a:t>making in political, economic and public life. </a:t>
            </a:r>
          </a:p>
          <a:p>
            <a:pPr algn="just"/>
            <a:r>
              <a:rPr lang="en-US" dirty="0">
                <a:solidFill>
                  <a:schemeClr val="tx1"/>
                </a:solidFill>
              </a:rPr>
              <a:t>4. Treat all people fairly at work, respecting and supporting non-discrimination and human rights. </a:t>
            </a:r>
          </a:p>
          <a:p>
            <a:pPr algn="just"/>
            <a:r>
              <a:rPr lang="en-US" dirty="0">
                <a:solidFill>
                  <a:schemeClr val="tx1"/>
                </a:solidFill>
              </a:rPr>
              <a:t>5. Measure and report publicly on progress to create gender </a:t>
            </a:r>
            <a:r>
              <a:rPr lang="en-US" dirty="0" err="1">
                <a:solidFill>
                  <a:schemeClr val="tx1"/>
                </a:solidFill>
              </a:rPr>
              <a:t>equalit</a:t>
            </a:r>
            <a:r>
              <a:rPr lang="lt-LT" dirty="0" smtClean="0">
                <a:solidFill>
                  <a:schemeClr val="tx1"/>
                </a:solidFill>
              </a:rPr>
              <a:t>y [5]</a:t>
            </a:r>
            <a:endParaRPr lang="en-US" dirty="0">
              <a:solidFill>
                <a:schemeClr val="tx1"/>
              </a:solidFill>
            </a:endParaRPr>
          </a:p>
          <a:p>
            <a:r>
              <a:rPr lang="lt-LT" dirty="0"/>
              <a:t> </a:t>
            </a:r>
          </a:p>
        </p:txBody>
      </p:sp>
      <p:pic>
        <p:nvPicPr>
          <p:cNvPr id="1026" name="Picture 2" descr="Change ahead">
            <a:extLst>
              <a:ext uri="{FF2B5EF4-FFF2-40B4-BE49-F238E27FC236}">
                <a16:creationId xmlns:a16="http://schemas.microsoft.com/office/drawing/2014/main" xmlns="" id="{D3FCB5FE-B80E-524A-41B2-A0C7412DE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853" y="1615899"/>
            <a:ext cx="4524147" cy="4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83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REFERENCES</a:t>
            </a:r>
            <a:endParaRPr lang="lt-LT" dirty="0"/>
          </a:p>
        </p:txBody>
      </p:sp>
      <p:sp>
        <p:nvSpPr>
          <p:cNvPr id="3" name="Turinio vietos rezervavimo ženklas 2"/>
          <p:cNvSpPr>
            <a:spLocks noGrp="1"/>
          </p:cNvSpPr>
          <p:nvPr>
            <p:ph idx="1"/>
          </p:nvPr>
        </p:nvSpPr>
        <p:spPr>
          <a:xfrm>
            <a:off x="386366" y="1825625"/>
            <a:ext cx="11397803" cy="4351338"/>
          </a:xfrm>
        </p:spPr>
        <p:txBody>
          <a:bodyPr>
            <a:normAutofit fontScale="70000" lnSpcReduction="20000"/>
          </a:bodyPr>
          <a:lstStyle/>
          <a:p>
            <a:pPr marL="342900" indent="-342900">
              <a:buFont typeface="+mj-lt"/>
              <a:buAutoNum type="arabicPeriod"/>
            </a:pPr>
            <a:r>
              <a:rPr lang="lt-LT" sz="1100" u="sng" dirty="0">
                <a:hlinkClick r:id="rId2"/>
              </a:rPr>
              <a:t>https://</a:t>
            </a:r>
            <a:r>
              <a:rPr lang="lt-LT" sz="1100" u="sng" dirty="0" smtClean="0">
                <a:hlinkClick r:id="rId2"/>
              </a:rPr>
              <a:t>teamstage.io/women-in-the-workforce </a:t>
            </a:r>
            <a:r>
              <a:rPr lang="lt-LT" sz="1100" u="sng" dirty="0" err="1" smtClean="0">
                <a:hlinkClick r:id="rId2"/>
              </a:rPr>
              <a:t>statistics</a:t>
            </a:r>
            <a:r>
              <a:rPr lang="lt-LT" sz="1100" u="sng" dirty="0">
                <a:hlinkClick r:id="rId2"/>
              </a:rPr>
              <a:t>/#:~:</a:t>
            </a:r>
            <a:r>
              <a:rPr lang="lt-LT" sz="1100" u="sng" dirty="0" err="1" smtClean="0">
                <a:hlinkClick r:id="rId2"/>
              </a:rPr>
              <a:t>text</a:t>
            </a:r>
            <a:r>
              <a:rPr lang="lt-LT" sz="1100" u="sng" dirty="0" smtClean="0">
                <a:hlinkClick r:id="rId2"/>
              </a:rPr>
              <a:t>=Women%20account%20for%2047.7%25%20of,employed%20women%20love%20their%20job</a:t>
            </a:r>
            <a:endParaRPr lang="lt-LT" sz="1100" u="sng" dirty="0" smtClean="0"/>
          </a:p>
          <a:p>
            <a:pPr marL="342900" indent="-342900">
              <a:buFont typeface="+mj-lt"/>
              <a:buAutoNum type="arabicPeriod"/>
            </a:pPr>
            <a:r>
              <a:rPr lang="lt-LT" sz="1100" u="sng" dirty="0">
                <a:hlinkClick r:id="rId3"/>
              </a:rPr>
              <a:t>https://www.un.org/sustainabledevelopment/gender-equality/</a:t>
            </a:r>
            <a:endParaRPr lang="lt-LT" sz="1100" dirty="0"/>
          </a:p>
          <a:p>
            <a:pPr marL="342900" indent="-342900">
              <a:buFont typeface="+mj-lt"/>
              <a:buAutoNum type="arabicPeriod"/>
            </a:pPr>
            <a:r>
              <a:rPr lang="lt-LT" sz="1100" u="sng" dirty="0">
                <a:hlinkClick r:id="rId4"/>
              </a:rPr>
              <a:t>https://</a:t>
            </a:r>
            <a:r>
              <a:rPr lang="lt-LT" sz="1100" u="sng" dirty="0" smtClean="0">
                <a:hlinkClick r:id="rId4"/>
              </a:rPr>
              <a:t>hbswk.hbs.edu/item/why-employers-favor-men</a:t>
            </a:r>
            <a:endParaRPr lang="lt-LT" sz="1100" u="sng" dirty="0" smtClean="0"/>
          </a:p>
          <a:p>
            <a:pPr marL="342900" indent="-342900">
              <a:buFont typeface="+mj-lt"/>
              <a:buAutoNum type="arabicPeriod"/>
            </a:pPr>
            <a:r>
              <a:rPr lang="lt-LT" sz="1100" u="sng" dirty="0">
                <a:hlinkClick r:id="rId5"/>
              </a:rPr>
              <a:t>https://www.worldvision.com.au/womens-empowerment</a:t>
            </a:r>
            <a:r>
              <a:rPr lang="lt-LT" sz="1100" u="sng" dirty="0" smtClean="0">
                <a:hlinkClick r:id="rId5"/>
              </a:rPr>
              <a:t>/</a:t>
            </a:r>
            <a:endParaRPr lang="lt-LT" sz="1100" u="sng" dirty="0" smtClean="0"/>
          </a:p>
          <a:p>
            <a:pPr marL="342900" indent="-342900">
              <a:buFont typeface="+mj-lt"/>
              <a:buAutoNum type="arabicPeriod"/>
            </a:pPr>
            <a:r>
              <a:rPr lang="lt-LT" sz="1100" u="sng" dirty="0">
                <a:hlinkClick r:id="rId3"/>
              </a:rPr>
              <a:t>https://www.un.org/sustainabledevelopment/gender-equality</a:t>
            </a:r>
            <a:r>
              <a:rPr lang="lt-LT" sz="1100" u="sng" dirty="0" smtClean="0">
                <a:hlinkClick r:id="rId3"/>
              </a:rPr>
              <a:t>/</a:t>
            </a:r>
            <a:endParaRPr lang="lt-LT" sz="1100" u="sng" dirty="0" smtClean="0"/>
          </a:p>
          <a:p>
            <a:pPr marL="342900" indent="-342900">
              <a:buFont typeface="+mj-lt"/>
              <a:buAutoNum type="arabicPeriod"/>
            </a:pPr>
            <a:r>
              <a:rPr lang="lt-LT" sz="1100" u="sng" dirty="0">
                <a:hlinkClick r:id="rId6"/>
              </a:rPr>
              <a:t>https://www.brookings.edu/essay/why-has-covid-19-been-especially-harmful-for-working-women/</a:t>
            </a:r>
            <a:endParaRPr lang="lt-LT" sz="1100" dirty="0"/>
          </a:p>
          <a:p>
            <a:pPr marL="342900" indent="-342900">
              <a:buFont typeface="+mj-lt"/>
              <a:buAutoNum type="arabicPeriod"/>
            </a:pPr>
            <a:r>
              <a:rPr lang="lt-LT" sz="1100" u="sng" dirty="0">
                <a:hlinkClick r:id="rId7"/>
              </a:rPr>
              <a:t>https://commission.europa.eu/strategy-and-policy/policies/justice-and-fundamental-rights/gender-equality/equal-pay/gender-pay-gap-situation-eu_en</a:t>
            </a:r>
            <a:endParaRPr lang="lt-LT" sz="1100" dirty="0"/>
          </a:p>
          <a:p>
            <a:pPr marL="342900" indent="-342900">
              <a:buFont typeface="+mj-lt"/>
              <a:buAutoNum type="arabicPeriod"/>
            </a:pPr>
            <a:r>
              <a:rPr lang="lt-LT" sz="1100" u="sng" dirty="0">
                <a:hlinkClick r:id="rId8"/>
              </a:rPr>
              <a:t>https://www.oxfam.org.uk/about-us/how-oxfam-changing/how-to-make-valuing-all-womens-work-a-reality</a:t>
            </a:r>
            <a:r>
              <a:rPr lang="lt-LT" sz="1100" u="sng" dirty="0" smtClean="0">
                <a:hlinkClick r:id="rId8"/>
              </a:rPr>
              <a:t>/</a:t>
            </a:r>
            <a:endParaRPr lang="lt-LT" sz="1100" u="sng" dirty="0" smtClean="0"/>
          </a:p>
          <a:p>
            <a:pPr marL="342900" indent="-342900">
              <a:buFont typeface="+mj-lt"/>
              <a:buAutoNum type="arabicPeriod"/>
            </a:pPr>
            <a:r>
              <a:rPr lang="lt-LT" sz="1100" u="sng" dirty="0">
                <a:hlinkClick r:id="rId9"/>
              </a:rPr>
              <a:t>https://www.ncbi.nlm.nih.gov/pmc/articles/PMC6587579</a:t>
            </a:r>
            <a:r>
              <a:rPr lang="lt-LT" sz="1100" u="sng" dirty="0" smtClean="0">
                <a:hlinkClick r:id="rId9"/>
              </a:rPr>
              <a:t>/</a:t>
            </a:r>
            <a:endParaRPr lang="lt-LT" sz="1100" u="sng" dirty="0" smtClean="0"/>
          </a:p>
          <a:p>
            <a:pPr marL="342900" indent="-342900">
              <a:buFont typeface="+mj-lt"/>
              <a:buAutoNum type="arabicPeriod"/>
            </a:pPr>
            <a:r>
              <a:rPr lang="lt-LT" sz="1100" u="sng" dirty="0">
                <a:hlinkClick r:id="rId10"/>
              </a:rPr>
              <a:t>https://www.ncbi.nlm.nih.gov/pmc/articles/PMC8251227</a:t>
            </a:r>
            <a:r>
              <a:rPr lang="lt-LT" sz="1100" u="sng" dirty="0" smtClean="0">
                <a:hlinkClick r:id="rId10"/>
              </a:rPr>
              <a:t>/</a:t>
            </a:r>
            <a:endParaRPr lang="lt-LT" sz="1100" u="sng" dirty="0" smtClean="0"/>
          </a:p>
          <a:p>
            <a:pPr marL="342900" indent="-342900">
              <a:buFont typeface="+mj-lt"/>
              <a:buAutoNum type="arabicPeriod"/>
            </a:pPr>
            <a:r>
              <a:rPr lang="lt-LT" sz="1100" u="sng" dirty="0">
                <a:hlinkClick r:id="rId11"/>
              </a:rPr>
              <a:t>https://www.mckinsey.com/featured-insights/diversity-and-inclusion/women-in-the-workplace</a:t>
            </a:r>
            <a:endParaRPr lang="lt-LT" sz="1100" dirty="0"/>
          </a:p>
          <a:p>
            <a:pPr marL="342900" indent="-342900">
              <a:buFont typeface="+mj-lt"/>
              <a:buAutoNum type="arabicPeriod"/>
            </a:pPr>
            <a:r>
              <a:rPr lang="lt-LT" sz="1050" u="sng" dirty="0">
                <a:hlinkClick r:id="rId12"/>
              </a:rPr>
              <a:t>https://www.tuc.org.uk/news/gender-pay-gap-means-women-work-free-nearly-two-months-year</a:t>
            </a:r>
            <a:endParaRPr lang="lt-LT" sz="1050" dirty="0"/>
          </a:p>
          <a:p>
            <a:pPr marL="342900" indent="-342900">
              <a:buFont typeface="+mj-lt"/>
              <a:buAutoNum type="arabicPeriod"/>
            </a:pPr>
            <a:endParaRPr lang="lt-LT" sz="1100" dirty="0"/>
          </a:p>
          <a:p>
            <a:pPr marL="342900" indent="-342900">
              <a:buFont typeface="+mj-lt"/>
              <a:buAutoNum type="arabicPeriod"/>
            </a:pPr>
            <a:endParaRPr lang="lt-LT" sz="1100" dirty="0"/>
          </a:p>
          <a:p>
            <a:pPr marL="342900" indent="-342900">
              <a:buFont typeface="+mj-lt"/>
              <a:buAutoNum type="arabicPeriod"/>
            </a:pPr>
            <a:endParaRPr lang="lt-LT" sz="1100" dirty="0"/>
          </a:p>
          <a:p>
            <a:pPr marL="342900" indent="-342900">
              <a:buFont typeface="+mj-lt"/>
              <a:buAutoNum type="arabicPeriod"/>
            </a:pPr>
            <a:endParaRPr lang="lt-LT" sz="1100" dirty="0"/>
          </a:p>
          <a:p>
            <a:pPr marL="342900" indent="-342900">
              <a:buFont typeface="+mj-lt"/>
              <a:buAutoNum type="arabicPeriod"/>
            </a:pPr>
            <a:endParaRPr lang="lt-LT" sz="1100" dirty="0"/>
          </a:p>
          <a:p>
            <a:pPr marL="342900" indent="-342900">
              <a:buFont typeface="+mj-lt"/>
              <a:buAutoNum type="arabicPeriod"/>
            </a:pPr>
            <a:endParaRPr lang="lt-LT" sz="1100" dirty="0"/>
          </a:p>
          <a:p>
            <a:pPr marL="342900" indent="-342900">
              <a:buFont typeface="+mj-lt"/>
              <a:buAutoNum type="arabicPeriod"/>
            </a:pPr>
            <a:endParaRPr lang="lt-LT" sz="1100" dirty="0"/>
          </a:p>
        </p:txBody>
      </p:sp>
    </p:spTree>
    <p:extLst>
      <p:ext uri="{BB962C8B-B14F-4D97-AF65-F5344CB8AC3E}">
        <p14:creationId xmlns:p14="http://schemas.microsoft.com/office/powerpoint/2010/main" val="3879509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1316" y="33556"/>
            <a:ext cx="10749367" cy="1208868"/>
          </a:xfrm>
        </p:spPr>
        <p:txBody>
          <a:bodyPr/>
          <a:lstStyle/>
          <a:p>
            <a:r>
              <a:rPr lang="lt-LT" dirty="0"/>
              <a:t>GENDER DIFFERENCES: STATISTICS</a:t>
            </a:r>
          </a:p>
        </p:txBody>
      </p:sp>
      <p:sp>
        <p:nvSpPr>
          <p:cNvPr id="3" name="Turinio vietos rezervavimo ženklas 2"/>
          <p:cNvSpPr>
            <a:spLocks noGrp="1"/>
          </p:cNvSpPr>
          <p:nvPr>
            <p:ph idx="1"/>
          </p:nvPr>
        </p:nvSpPr>
        <p:spPr>
          <a:xfrm>
            <a:off x="352201" y="1753299"/>
            <a:ext cx="6409189" cy="4731391"/>
          </a:xfrm>
        </p:spPr>
        <p:txBody>
          <a:bodyPr>
            <a:normAutofit lnSpcReduction="10000"/>
          </a:bodyPr>
          <a:lstStyle/>
          <a:p>
            <a:pPr marL="285750" lvl="0" indent="-285750" algn="just">
              <a:buFont typeface="Arial" panose="020B0604020202020204" pitchFamily="34" charset="0"/>
              <a:buChar char="•"/>
            </a:pPr>
            <a:r>
              <a:rPr lang="en-US" dirty="0">
                <a:solidFill>
                  <a:schemeClr val="tx1"/>
                </a:solidFill>
              </a:rPr>
              <a:t>We should have in mind that of 7.8 billion inhabitants on Earth, women are the majority. </a:t>
            </a:r>
          </a:p>
          <a:p>
            <a:pPr marL="285750" lvl="0" indent="-285750" algn="just">
              <a:buFont typeface="Arial" panose="020B0604020202020204" pitchFamily="34" charset="0"/>
              <a:buChar char="•"/>
            </a:pPr>
            <a:r>
              <a:rPr lang="en-US" dirty="0">
                <a:solidFill>
                  <a:schemeClr val="tx1"/>
                </a:solidFill>
              </a:rPr>
              <a:t>Women takes 47.7% of the global workforce.  But around 48% of women occupy entry-level roles.</a:t>
            </a:r>
          </a:p>
          <a:p>
            <a:pPr marL="285750" indent="-285750" algn="just">
              <a:buFont typeface="Arial" panose="020B0604020202020204" pitchFamily="34" charset="0"/>
              <a:buChar char="•"/>
            </a:pPr>
            <a:r>
              <a:rPr lang="en-US" dirty="0">
                <a:solidFill>
                  <a:schemeClr val="tx1"/>
                </a:solidFill>
              </a:rPr>
              <a:t>42% of women claim they have been discriminated at work because of their gender.</a:t>
            </a:r>
          </a:p>
          <a:p>
            <a:pPr marL="285750" lvl="0" indent="-285750" algn="just">
              <a:buFont typeface="Arial" panose="020B0604020202020204" pitchFamily="34" charset="0"/>
              <a:buChar char="•"/>
            </a:pPr>
            <a:r>
              <a:rPr lang="en-US" dirty="0">
                <a:solidFill>
                  <a:schemeClr val="tx1"/>
                </a:solidFill>
              </a:rPr>
              <a:t>According to 61% of women, having children reduces their chances for advancement</a:t>
            </a:r>
            <a:r>
              <a:rPr lang="en-US" dirty="0" smtClean="0">
                <a:solidFill>
                  <a:schemeClr val="tx1"/>
                </a:solidFill>
              </a:rPr>
              <a:t>.</a:t>
            </a:r>
            <a:endParaRPr lang="lt-LT" dirty="0" smtClean="0">
              <a:solidFill>
                <a:schemeClr val="tx1"/>
              </a:solidFill>
            </a:endParaRPr>
          </a:p>
          <a:p>
            <a:pPr marL="285750" indent="-285750" algn="just">
              <a:buFont typeface="Arial" panose="020B0604020202020204" pitchFamily="34" charset="0"/>
              <a:buChar char="•"/>
            </a:pPr>
            <a:r>
              <a:rPr lang="en-US" dirty="0">
                <a:solidFill>
                  <a:schemeClr val="tx1"/>
                </a:solidFill>
              </a:rPr>
              <a:t>Almost 70% of women prefer having a paid job rather than staying at </a:t>
            </a:r>
            <a:r>
              <a:rPr lang="en-US" dirty="0" smtClean="0">
                <a:solidFill>
                  <a:schemeClr val="tx1"/>
                </a:solidFill>
              </a:rPr>
              <a:t>home</a:t>
            </a:r>
            <a:r>
              <a:rPr lang="lt-LT" dirty="0">
                <a:solidFill>
                  <a:schemeClr val="tx1"/>
                </a:solidFill>
              </a:rPr>
              <a:t> </a:t>
            </a:r>
            <a:r>
              <a:rPr lang="lt-LT" dirty="0" smtClean="0">
                <a:solidFill>
                  <a:schemeClr val="tx1"/>
                </a:solidFill>
              </a:rPr>
              <a:t>[8]</a:t>
            </a:r>
            <a:endParaRPr lang="en-US" dirty="0">
              <a:solidFill>
                <a:schemeClr val="tx1"/>
              </a:solidFill>
            </a:endParaRPr>
          </a:p>
          <a:p>
            <a:pPr marL="285750" lvl="0" indent="-285750" algn="just">
              <a:buFont typeface="Arial" panose="020B0604020202020204" pitchFamily="34" charset="0"/>
              <a:buChar char="•"/>
            </a:pPr>
            <a:endParaRPr lang="lt-LT" dirty="0">
              <a:solidFill>
                <a:schemeClr val="tx1"/>
              </a:solidFill>
            </a:endParaRPr>
          </a:p>
        </p:txBody>
      </p:sp>
      <p:pic>
        <p:nvPicPr>
          <p:cNvPr id="12290" name="Picture 2" descr="Crowd of young and elderly men and women in trendy hipster clothes. Diverse group of stylish people standing together">
            <a:extLst>
              <a:ext uri="{FF2B5EF4-FFF2-40B4-BE49-F238E27FC236}">
                <a16:creationId xmlns:a16="http://schemas.microsoft.com/office/drawing/2014/main" xmlns="" id="{F8ADE082-B590-B73F-D80B-B912E4BA25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0977" y="2219753"/>
            <a:ext cx="5061023" cy="365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88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GENDER DIFFERENCES: STATISTICS</a:t>
            </a:r>
          </a:p>
        </p:txBody>
      </p:sp>
      <p:sp>
        <p:nvSpPr>
          <p:cNvPr id="3" name="Turinio vietos rezervavimo ženklas 2"/>
          <p:cNvSpPr>
            <a:spLocks noGrp="1"/>
          </p:cNvSpPr>
          <p:nvPr>
            <p:ph idx="1"/>
          </p:nvPr>
        </p:nvSpPr>
        <p:spPr>
          <a:xfrm>
            <a:off x="385894" y="1856330"/>
            <a:ext cx="6677636" cy="4636749"/>
          </a:xfrm>
        </p:spPr>
        <p:txBody>
          <a:bodyPr>
            <a:normAutofit/>
          </a:bodyPr>
          <a:lstStyle/>
          <a:p>
            <a:pPr algn="just"/>
            <a:r>
              <a:rPr lang="en-US" dirty="0" smtClean="0">
                <a:solidFill>
                  <a:schemeClr val="tx1"/>
                </a:solidFill>
              </a:rPr>
              <a:t>Still</a:t>
            </a:r>
            <a:r>
              <a:rPr lang="en-US" dirty="0">
                <a:solidFill>
                  <a:schemeClr val="tx1"/>
                </a:solidFill>
              </a:rPr>
              <a:t>, for the past 27 years, the gender employment gap has only decreased by 2 percentage points.</a:t>
            </a:r>
          </a:p>
          <a:p>
            <a:pPr algn="just"/>
            <a:r>
              <a:rPr lang="en-US" dirty="0">
                <a:solidFill>
                  <a:schemeClr val="tx1"/>
                </a:solidFill>
              </a:rPr>
              <a:t>Studies show that women spend 4 hours and 25 minutes a day doing unpaid care work while men spend 1 hour and 23 minutes. </a:t>
            </a:r>
            <a:endParaRPr lang="lt-LT" dirty="0">
              <a:solidFill>
                <a:schemeClr val="tx1"/>
              </a:solidFill>
            </a:endParaRPr>
          </a:p>
          <a:p>
            <a:pPr algn="just"/>
            <a:r>
              <a:rPr lang="en-US" dirty="0">
                <a:solidFill>
                  <a:schemeClr val="tx1"/>
                </a:solidFill>
              </a:rPr>
              <a:t>Women's daily caregiving time decreased by only 15 minutes between 1997 and 2012, while it grew by 8 minutes for men.</a:t>
            </a:r>
            <a:endParaRPr lang="lt-LT" dirty="0">
              <a:solidFill>
                <a:schemeClr val="tx1"/>
              </a:solidFill>
            </a:endParaRPr>
          </a:p>
          <a:p>
            <a:pPr algn="just"/>
            <a:r>
              <a:rPr lang="en-US" dirty="0">
                <a:solidFill>
                  <a:schemeClr val="tx1"/>
                </a:solidFill>
              </a:rPr>
              <a:t>It is predicted that if things continue this way, the gender disparity in unpaid care will be eliminated in 209 </a:t>
            </a:r>
            <a:r>
              <a:rPr lang="en-US" dirty="0" smtClean="0">
                <a:solidFill>
                  <a:schemeClr val="tx1"/>
                </a:solidFill>
              </a:rPr>
              <a:t>years</a:t>
            </a:r>
            <a:r>
              <a:rPr lang="lt-LT" dirty="0" smtClean="0">
                <a:solidFill>
                  <a:schemeClr val="tx1"/>
                </a:solidFill>
              </a:rPr>
              <a:t> (</a:t>
            </a:r>
            <a:r>
              <a:rPr lang="lt-LT" dirty="0" err="1" smtClean="0">
                <a:solidFill>
                  <a:schemeClr val="tx1"/>
                </a:solidFill>
              </a:rPr>
              <a:t>or</a:t>
            </a:r>
            <a:r>
              <a:rPr lang="lt-LT" dirty="0" smtClean="0">
                <a:solidFill>
                  <a:schemeClr val="tx1"/>
                </a:solidFill>
              </a:rPr>
              <a:t> </a:t>
            </a:r>
            <a:r>
              <a:rPr lang="lt-LT" dirty="0" err="1" smtClean="0">
                <a:solidFill>
                  <a:schemeClr val="tx1"/>
                </a:solidFill>
              </a:rPr>
              <a:t>after</a:t>
            </a:r>
            <a:r>
              <a:rPr lang="lt-LT" dirty="0" smtClean="0">
                <a:solidFill>
                  <a:schemeClr val="tx1"/>
                </a:solidFill>
              </a:rPr>
              <a:t> 7-8 </a:t>
            </a:r>
            <a:r>
              <a:rPr lang="lt-LT" dirty="0" err="1" smtClean="0">
                <a:solidFill>
                  <a:schemeClr val="tx1"/>
                </a:solidFill>
              </a:rPr>
              <a:t>generations</a:t>
            </a:r>
            <a:r>
              <a:rPr lang="lt-LT" dirty="0" smtClean="0">
                <a:solidFill>
                  <a:schemeClr val="tx1"/>
                </a:solidFill>
              </a:rPr>
              <a:t>) [8]</a:t>
            </a:r>
            <a:endParaRPr lang="en-US" dirty="0">
              <a:solidFill>
                <a:schemeClr val="tx1"/>
              </a:solidFill>
            </a:endParaRPr>
          </a:p>
        </p:txBody>
      </p:sp>
      <p:pic>
        <p:nvPicPr>
          <p:cNvPr id="13314" name="Picture 2" descr="Hand hold house and family">
            <a:extLst>
              <a:ext uri="{FF2B5EF4-FFF2-40B4-BE49-F238E27FC236}">
                <a16:creationId xmlns:a16="http://schemas.microsoft.com/office/drawing/2014/main" xmlns="" id="{253442A3-AECC-8430-59FD-1A861BDC80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9951" y="2139192"/>
            <a:ext cx="5082050" cy="390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92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GENDER DIFFERENCES: EUROPE</a:t>
            </a:r>
          </a:p>
        </p:txBody>
      </p:sp>
      <p:sp>
        <p:nvSpPr>
          <p:cNvPr id="3" name="Turinio vietos rezervavimo ženklas 2"/>
          <p:cNvSpPr>
            <a:spLocks noGrp="1"/>
          </p:cNvSpPr>
          <p:nvPr>
            <p:ph idx="1"/>
          </p:nvPr>
        </p:nvSpPr>
        <p:spPr>
          <a:xfrm>
            <a:off x="537322" y="1831945"/>
            <a:ext cx="5670531" cy="4665328"/>
          </a:xfrm>
        </p:spPr>
        <p:txBody>
          <a:bodyPr>
            <a:normAutofit/>
          </a:bodyPr>
          <a:lstStyle/>
          <a:p>
            <a:pPr algn="just"/>
            <a:r>
              <a:rPr lang="en-US" dirty="0">
                <a:solidFill>
                  <a:schemeClr val="tx1"/>
                </a:solidFill>
              </a:rPr>
              <a:t>Even though the concept of equal pay has been incorporated in the European Treaties (article 157 TFEU) since 1957, there are some instances where women are paid less than men for performing equivalent work or work of equal value. </a:t>
            </a:r>
          </a:p>
          <a:p>
            <a:pPr algn="just"/>
            <a:r>
              <a:rPr lang="en-US" dirty="0">
                <a:solidFill>
                  <a:schemeClr val="tx1"/>
                </a:solidFill>
              </a:rPr>
              <a:t>Women in the E</a:t>
            </a:r>
            <a:r>
              <a:rPr lang="lt-LT" dirty="0" err="1">
                <a:solidFill>
                  <a:schemeClr val="tx1"/>
                </a:solidFill>
              </a:rPr>
              <a:t>urope</a:t>
            </a:r>
            <a:r>
              <a:rPr lang="en-US" dirty="0">
                <a:solidFill>
                  <a:schemeClr val="tx1"/>
                </a:solidFill>
              </a:rPr>
              <a:t> made, on average, 12.7% less per hour than men in 2021.</a:t>
            </a:r>
            <a:r>
              <a:rPr lang="lt-LT" dirty="0">
                <a:solidFill>
                  <a:schemeClr val="tx1"/>
                </a:solidFill>
              </a:rPr>
              <a:t> </a:t>
            </a:r>
          </a:p>
          <a:p>
            <a:pPr algn="just"/>
            <a:r>
              <a:rPr lang="en-US" dirty="0">
                <a:solidFill>
                  <a:schemeClr val="tx1"/>
                </a:solidFill>
              </a:rPr>
              <a:t>But we must keep in mind that the EU member states differ greatly from one </a:t>
            </a:r>
            <a:r>
              <a:rPr lang="en-US" dirty="0" smtClean="0">
                <a:solidFill>
                  <a:schemeClr val="tx1"/>
                </a:solidFill>
              </a:rPr>
              <a:t>another</a:t>
            </a:r>
            <a:r>
              <a:rPr lang="lt-LT" dirty="0" smtClean="0">
                <a:solidFill>
                  <a:schemeClr val="tx1"/>
                </a:solidFill>
              </a:rPr>
              <a:t> [7]</a:t>
            </a:r>
            <a:endParaRPr lang="lt-LT" dirty="0">
              <a:solidFill>
                <a:schemeClr val="tx1"/>
              </a:solidFill>
            </a:endParaRPr>
          </a:p>
          <a:p>
            <a:pPr algn="just"/>
            <a:r>
              <a:rPr lang="lt-LT" b="1" dirty="0" err="1">
                <a:solidFill>
                  <a:schemeClr val="tx1"/>
                </a:solidFill>
              </a:rPr>
              <a:t>But</a:t>
            </a:r>
            <a:r>
              <a:rPr lang="lt-LT" b="1" dirty="0">
                <a:solidFill>
                  <a:schemeClr val="tx1"/>
                </a:solidFill>
              </a:rPr>
              <a:t> w</a:t>
            </a:r>
            <a:r>
              <a:rPr lang="en-US" b="1" dirty="0" err="1">
                <a:solidFill>
                  <a:schemeClr val="tx1"/>
                </a:solidFill>
              </a:rPr>
              <a:t>hy</a:t>
            </a:r>
            <a:r>
              <a:rPr lang="en-US" b="1" dirty="0">
                <a:solidFill>
                  <a:schemeClr val="tx1"/>
                </a:solidFill>
              </a:rPr>
              <a:t> do women earn less?</a:t>
            </a:r>
          </a:p>
          <a:p>
            <a:pPr lvl="0"/>
            <a:endParaRPr lang="lt-LT" dirty="0"/>
          </a:p>
          <a:p>
            <a:endParaRPr lang="lt-LT" dirty="0"/>
          </a:p>
        </p:txBody>
      </p:sp>
      <p:pic>
        <p:nvPicPr>
          <p:cNvPr id="11266" name="Picture 2" descr="3d map of Europe">
            <a:extLst>
              <a:ext uri="{FF2B5EF4-FFF2-40B4-BE49-F238E27FC236}">
                <a16:creationId xmlns:a16="http://schemas.microsoft.com/office/drawing/2014/main" xmlns="" id="{BC40FDF8-DB6A-C668-DA73-0E725FEE4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005" y="1831946"/>
            <a:ext cx="5666996" cy="466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9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GENDER DIFFERENCES: EUROPE</a:t>
            </a:r>
          </a:p>
        </p:txBody>
      </p:sp>
      <p:sp>
        <p:nvSpPr>
          <p:cNvPr id="3" name="Turinio vietos rezervavimo ženklas 2"/>
          <p:cNvSpPr>
            <a:spLocks noGrp="1"/>
          </p:cNvSpPr>
          <p:nvPr>
            <p:ph idx="1"/>
          </p:nvPr>
        </p:nvSpPr>
        <p:spPr>
          <a:xfrm>
            <a:off x="534465" y="1842403"/>
            <a:ext cx="7676625" cy="4351338"/>
          </a:xfrm>
        </p:spPr>
        <p:txBody>
          <a:bodyPr>
            <a:normAutofit fontScale="92500" lnSpcReduction="10000"/>
          </a:bodyPr>
          <a:lstStyle/>
          <a:p>
            <a:pPr algn="just"/>
            <a:r>
              <a:rPr lang="en-US" dirty="0">
                <a:solidFill>
                  <a:schemeClr val="tx1"/>
                </a:solidFill>
              </a:rPr>
              <a:t>Beyond pay disparity, the gender pay gap measures a broader concept:</a:t>
            </a:r>
          </a:p>
          <a:p>
            <a:pPr algn="just"/>
            <a:r>
              <a:rPr lang="en-US" u="sng" dirty="0">
                <a:solidFill>
                  <a:schemeClr val="tx1"/>
                </a:solidFill>
              </a:rPr>
              <a:t>Work sector differences</a:t>
            </a:r>
            <a:r>
              <a:rPr lang="en-US" dirty="0">
                <a:solidFill>
                  <a:schemeClr val="tx1"/>
                </a:solidFill>
              </a:rPr>
              <a:t>: Women who work in fields that pay less than average, like care</a:t>
            </a:r>
            <a:r>
              <a:rPr lang="lt-LT" dirty="0" err="1">
                <a:solidFill>
                  <a:schemeClr val="tx1"/>
                </a:solidFill>
              </a:rPr>
              <a:t>giving</a:t>
            </a:r>
            <a:r>
              <a:rPr lang="en-US" dirty="0">
                <a:solidFill>
                  <a:schemeClr val="tx1"/>
                </a:solidFill>
              </a:rPr>
              <a:t>, health, and education</a:t>
            </a:r>
            <a:r>
              <a:rPr lang="lt-LT" dirty="0">
                <a:solidFill>
                  <a:schemeClr val="tx1"/>
                </a:solidFill>
              </a:rPr>
              <a:t> </a:t>
            </a:r>
            <a:r>
              <a:rPr lang="lt-LT" dirty="0" err="1">
                <a:solidFill>
                  <a:schemeClr val="tx1"/>
                </a:solidFill>
              </a:rPr>
              <a:t>sectors</a:t>
            </a:r>
            <a:r>
              <a:rPr lang="en-US" dirty="0">
                <a:solidFill>
                  <a:schemeClr val="tx1"/>
                </a:solidFill>
              </a:rPr>
              <a:t>, account for about 24% of the gender pay gap. </a:t>
            </a:r>
            <a:r>
              <a:rPr lang="en-US" b="1" dirty="0">
                <a:solidFill>
                  <a:schemeClr val="tx1"/>
                </a:solidFill>
              </a:rPr>
              <a:t>Highly feminized jobs frequently suffer from systemic undervaluation.</a:t>
            </a:r>
          </a:p>
          <a:p>
            <a:pPr algn="just"/>
            <a:r>
              <a:rPr lang="en-US" u="sng" dirty="0">
                <a:solidFill>
                  <a:schemeClr val="tx1"/>
                </a:solidFill>
              </a:rPr>
              <a:t>Pa</a:t>
            </a:r>
            <a:r>
              <a:rPr lang="lt-LT" u="sng" dirty="0">
                <a:solidFill>
                  <a:schemeClr val="tx1"/>
                </a:solidFill>
              </a:rPr>
              <a:t>y</a:t>
            </a:r>
            <a:r>
              <a:rPr lang="en-US" u="sng" dirty="0">
                <a:solidFill>
                  <a:schemeClr val="tx1"/>
                </a:solidFill>
              </a:rPr>
              <a:t> and unpaid work distinctions</a:t>
            </a:r>
            <a:r>
              <a:rPr lang="en-US" dirty="0">
                <a:solidFill>
                  <a:schemeClr val="tx1"/>
                </a:solidFill>
              </a:rPr>
              <a:t>: Including unpaid labor hours, women often work more hours per week than males. This is why </a:t>
            </a:r>
            <a:r>
              <a:rPr lang="lt-LT" dirty="0" err="1">
                <a:solidFill>
                  <a:schemeClr val="tx1"/>
                </a:solidFill>
              </a:rPr>
              <a:t>European</a:t>
            </a:r>
            <a:r>
              <a:rPr lang="lt-LT" dirty="0">
                <a:solidFill>
                  <a:schemeClr val="tx1"/>
                </a:solidFill>
              </a:rPr>
              <a:t> </a:t>
            </a:r>
            <a:r>
              <a:rPr lang="lt-LT" dirty="0" err="1">
                <a:solidFill>
                  <a:schemeClr val="tx1"/>
                </a:solidFill>
              </a:rPr>
              <a:t>Union</a:t>
            </a:r>
            <a:r>
              <a:rPr lang="en-US" dirty="0">
                <a:solidFill>
                  <a:schemeClr val="tx1"/>
                </a:solidFill>
              </a:rPr>
              <a:t> supports organizations with flexible work schedules, adequate public daycare supply, and equal parental leave distribution.</a:t>
            </a:r>
          </a:p>
          <a:p>
            <a:pPr algn="just"/>
            <a:r>
              <a:rPr lang="en-US" dirty="0">
                <a:solidFill>
                  <a:schemeClr val="tx1"/>
                </a:solidFill>
              </a:rPr>
              <a:t>The majority of the gender pay gap is believed to not be related to worker or workplace factors like education, occupation, working hours, or the type of economic activity an individual works </a:t>
            </a:r>
            <a:r>
              <a:rPr lang="en-US" dirty="0" smtClean="0">
                <a:solidFill>
                  <a:schemeClr val="tx1"/>
                </a:solidFill>
              </a:rPr>
              <a:t>for</a:t>
            </a:r>
            <a:r>
              <a:rPr lang="lt-LT" dirty="0" smtClean="0">
                <a:solidFill>
                  <a:schemeClr val="tx1"/>
                </a:solidFill>
              </a:rPr>
              <a:t> [7]</a:t>
            </a:r>
            <a:endParaRPr lang="lt-LT" dirty="0"/>
          </a:p>
        </p:txBody>
      </p:sp>
      <p:pic>
        <p:nvPicPr>
          <p:cNvPr id="1026" name="Picture 2" descr="Woman Working From Home">
            <a:extLst>
              <a:ext uri="{FF2B5EF4-FFF2-40B4-BE49-F238E27FC236}">
                <a16:creationId xmlns:a16="http://schemas.microsoft.com/office/drawing/2014/main" xmlns="" id="{E7D8F7DE-89D0-CBE4-F47E-C2E2C3875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090" y="2147581"/>
            <a:ext cx="3980910" cy="346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83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GENDER DIFFERENCES: WAYS TO DISCRIMINATE</a:t>
            </a:r>
          </a:p>
        </p:txBody>
      </p:sp>
      <p:sp>
        <p:nvSpPr>
          <p:cNvPr id="3" name="Turinio vietos rezervavimo ženklas 2"/>
          <p:cNvSpPr>
            <a:spLocks noGrp="1"/>
          </p:cNvSpPr>
          <p:nvPr>
            <p:ph idx="1"/>
          </p:nvPr>
        </p:nvSpPr>
        <p:spPr>
          <a:xfrm>
            <a:off x="536198" y="1834013"/>
            <a:ext cx="6300830" cy="4625509"/>
          </a:xfrm>
        </p:spPr>
        <p:txBody>
          <a:bodyPr>
            <a:normAutofit/>
          </a:bodyPr>
          <a:lstStyle/>
          <a:p>
            <a:pPr lvl="0" algn="just"/>
            <a:r>
              <a:rPr lang="en-US" dirty="0">
                <a:solidFill>
                  <a:schemeClr val="tx1"/>
                </a:solidFill>
              </a:rPr>
              <a:t>What other ways to discriminate?</a:t>
            </a:r>
          </a:p>
          <a:p>
            <a:pPr lvl="0" algn="just"/>
            <a:r>
              <a:rPr lang="en-US" dirty="0">
                <a:solidFill>
                  <a:schemeClr val="tx1"/>
                </a:solidFill>
              </a:rPr>
              <a:t>Statistical discrimination - beliefs about gender differences in abilities or skills (such as men are better at numbers, strategies).</a:t>
            </a:r>
          </a:p>
          <a:p>
            <a:pPr lvl="0" algn="just"/>
            <a:r>
              <a:rPr lang="en-US" dirty="0">
                <a:solidFill>
                  <a:schemeClr val="tx1"/>
                </a:solidFill>
              </a:rPr>
              <a:t>Taste-based discrimination - stereotypes, favoritism for one group, and a bias against another group.</a:t>
            </a:r>
          </a:p>
          <a:p>
            <a:pPr algn="just"/>
            <a:r>
              <a:rPr lang="en-US" dirty="0">
                <a:solidFill>
                  <a:schemeClr val="tx1"/>
                </a:solidFill>
              </a:rPr>
              <a:t>“With statistical discrimination, you have certain beliefs about men versus women and what they can do, and given those beliefs, you choose the person who you think is the best person to hire. You are simply acting in a way that you think will maximize your </a:t>
            </a:r>
            <a:r>
              <a:rPr lang="en-US" dirty="0" smtClean="0">
                <a:solidFill>
                  <a:schemeClr val="tx1"/>
                </a:solidFill>
              </a:rPr>
              <a:t>profits”</a:t>
            </a:r>
            <a:r>
              <a:rPr lang="lt-LT" dirty="0" smtClean="0">
                <a:solidFill>
                  <a:schemeClr val="tx1"/>
                </a:solidFill>
              </a:rPr>
              <a:t> [3]</a:t>
            </a:r>
            <a:endParaRPr lang="en-US" dirty="0">
              <a:solidFill>
                <a:schemeClr val="tx1"/>
              </a:solidFill>
            </a:endParaRPr>
          </a:p>
        </p:txBody>
      </p:sp>
      <p:pic>
        <p:nvPicPr>
          <p:cNvPr id="10242" name="Picture 2" descr="Discipline, discrimination and behavior at school. Stop bullying">
            <a:extLst>
              <a:ext uri="{FF2B5EF4-FFF2-40B4-BE49-F238E27FC236}">
                <a16:creationId xmlns:a16="http://schemas.microsoft.com/office/drawing/2014/main" xmlns="" id="{69174419-07BE-FDD4-67B8-49AD17724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925" y="2487844"/>
            <a:ext cx="4830075" cy="331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94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GENDER ROLES: REDEFINING WORK</a:t>
            </a:r>
          </a:p>
        </p:txBody>
      </p:sp>
      <p:sp>
        <p:nvSpPr>
          <p:cNvPr id="3" name="Turinio vietos rezervavimo ženklas 2"/>
          <p:cNvSpPr>
            <a:spLocks noGrp="1"/>
          </p:cNvSpPr>
          <p:nvPr>
            <p:ph idx="1"/>
          </p:nvPr>
        </p:nvSpPr>
        <p:spPr>
          <a:xfrm>
            <a:off x="419876" y="1614350"/>
            <a:ext cx="8824792" cy="4853562"/>
          </a:xfrm>
        </p:spPr>
        <p:txBody>
          <a:bodyPr>
            <a:normAutofit/>
          </a:bodyPr>
          <a:lstStyle/>
          <a:p>
            <a:pPr algn="just"/>
            <a:r>
              <a:rPr lang="en-US" sz="1800" dirty="0">
                <a:solidFill>
                  <a:schemeClr val="tx1"/>
                </a:solidFill>
              </a:rPr>
              <a:t>In order to recognize all the work women do, paid and unpaid, we must redefine what "work" means in order to achieve equally paid work. </a:t>
            </a:r>
            <a:endParaRPr lang="lt-LT" sz="1800" dirty="0">
              <a:solidFill>
                <a:schemeClr val="tx1"/>
              </a:solidFill>
            </a:endParaRPr>
          </a:p>
          <a:p>
            <a:pPr algn="just"/>
            <a:r>
              <a:rPr lang="en-US" sz="1800" dirty="0">
                <a:solidFill>
                  <a:schemeClr val="tx1"/>
                </a:solidFill>
              </a:rPr>
              <a:t>Caregiving for children or elderly relatives is an example of unpaid care work. </a:t>
            </a:r>
            <a:r>
              <a:rPr lang="lt-LT" sz="1800" dirty="0">
                <a:solidFill>
                  <a:schemeClr val="tx1"/>
                </a:solidFill>
              </a:rPr>
              <a:t>L</a:t>
            </a:r>
            <a:r>
              <a:rPr lang="en-US" sz="1800" dirty="0" err="1">
                <a:solidFill>
                  <a:schemeClr val="tx1"/>
                </a:solidFill>
              </a:rPr>
              <a:t>ikewise</a:t>
            </a:r>
            <a:r>
              <a:rPr lang="en-US" sz="1800" dirty="0">
                <a:solidFill>
                  <a:schemeClr val="tx1"/>
                </a:solidFill>
              </a:rPr>
              <a:t> all housework. And as we well know, women perform the majority of this type of job—the unpaid care work.</a:t>
            </a:r>
            <a:r>
              <a:rPr lang="lt-LT" sz="1800" dirty="0">
                <a:solidFill>
                  <a:schemeClr val="tx1"/>
                </a:solidFill>
              </a:rPr>
              <a:t> </a:t>
            </a:r>
          </a:p>
          <a:p>
            <a:pPr algn="just"/>
            <a:r>
              <a:rPr lang="lt-LT" sz="1800" dirty="0">
                <a:solidFill>
                  <a:schemeClr val="tx1"/>
                </a:solidFill>
              </a:rPr>
              <a:t>W</a:t>
            </a:r>
            <a:r>
              <a:rPr lang="en-US" sz="1700" dirty="0">
                <a:solidFill>
                  <a:schemeClr val="tx1"/>
                </a:solidFill>
              </a:rPr>
              <a:t>omen and girls are responsible for 75% of all domestic chores. Finding a balance between work and family responsibilities is extremely difficult for working women as a result of the unequal distribution of the workforce between men and </a:t>
            </a:r>
            <a:r>
              <a:rPr lang="en-US" sz="1700" dirty="0" smtClean="0">
                <a:solidFill>
                  <a:schemeClr val="tx1"/>
                </a:solidFill>
              </a:rPr>
              <a:t>women. Societies </a:t>
            </a:r>
            <a:r>
              <a:rPr lang="en-US" sz="1700" dirty="0">
                <a:solidFill>
                  <a:schemeClr val="tx1"/>
                </a:solidFill>
              </a:rPr>
              <a:t>and economies frequently disregard the "invisible" labor performed by women. As something that simply comes with being a woman, </a:t>
            </a:r>
            <a:r>
              <a:rPr lang="lt-LT" sz="1700" dirty="0" err="1">
                <a:solidFill>
                  <a:schemeClr val="tx1"/>
                </a:solidFill>
              </a:rPr>
              <a:t>and</a:t>
            </a:r>
            <a:r>
              <a:rPr lang="en-US" sz="1700" dirty="0">
                <a:solidFill>
                  <a:schemeClr val="tx1"/>
                </a:solidFill>
              </a:rPr>
              <a:t> is taken for </a:t>
            </a:r>
            <a:r>
              <a:rPr lang="en-US" sz="1700" dirty="0" smtClean="0">
                <a:solidFill>
                  <a:schemeClr val="tx1"/>
                </a:solidFill>
              </a:rPr>
              <a:t>granted</a:t>
            </a:r>
            <a:r>
              <a:rPr lang="lt-LT" sz="1700" dirty="0">
                <a:solidFill>
                  <a:schemeClr val="tx1"/>
                </a:solidFill>
              </a:rPr>
              <a:t> </a:t>
            </a:r>
            <a:r>
              <a:rPr lang="lt-LT" sz="1700" dirty="0" smtClean="0">
                <a:solidFill>
                  <a:schemeClr val="tx1"/>
                </a:solidFill>
              </a:rPr>
              <a:t>[9, 10]</a:t>
            </a:r>
            <a:endParaRPr lang="lt-LT" sz="1700" dirty="0"/>
          </a:p>
        </p:txBody>
      </p:sp>
      <p:pic>
        <p:nvPicPr>
          <p:cNvPr id="9218" name="Picture 2" descr="Team work for success">
            <a:extLst>
              <a:ext uri="{FF2B5EF4-FFF2-40B4-BE49-F238E27FC236}">
                <a16:creationId xmlns:a16="http://schemas.microsoft.com/office/drawing/2014/main" xmlns="" id="{D1087DB3-D5BE-2E97-B7EB-38F822E3B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0462" y="1318442"/>
            <a:ext cx="2531538" cy="178157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ork and life balance concept">
            <a:extLst>
              <a:ext uri="{FF2B5EF4-FFF2-40B4-BE49-F238E27FC236}">
                <a16:creationId xmlns:a16="http://schemas.microsoft.com/office/drawing/2014/main" xmlns="" id="{BE487BD6-21BE-97A9-11B8-6B15852A25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0190" y="3209586"/>
            <a:ext cx="2531539" cy="178157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payment of loans for house">
            <a:extLst>
              <a:ext uri="{FF2B5EF4-FFF2-40B4-BE49-F238E27FC236}">
                <a16:creationId xmlns:a16="http://schemas.microsoft.com/office/drawing/2014/main" xmlns="" id="{97393EEC-756A-856A-9BAD-4BFCFDA78F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0462" y="5100730"/>
            <a:ext cx="2531539" cy="178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35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GENDER ROLES: REDIFINING WORK</a:t>
            </a:r>
          </a:p>
        </p:txBody>
      </p:sp>
      <p:sp>
        <p:nvSpPr>
          <p:cNvPr id="3" name="Turinio vietos rezervavimo ženklas 2"/>
          <p:cNvSpPr>
            <a:spLocks noGrp="1"/>
          </p:cNvSpPr>
          <p:nvPr>
            <p:ph idx="1"/>
          </p:nvPr>
        </p:nvSpPr>
        <p:spPr>
          <a:xfrm>
            <a:off x="604434" y="1825625"/>
            <a:ext cx="11165320" cy="4351338"/>
          </a:xfrm>
        </p:spPr>
        <p:txBody>
          <a:bodyPr>
            <a:normAutofit/>
          </a:bodyPr>
          <a:lstStyle/>
          <a:p>
            <a:pPr algn="just"/>
            <a:r>
              <a:rPr lang="en-US" dirty="0">
                <a:solidFill>
                  <a:schemeClr val="tx1"/>
                </a:solidFill>
              </a:rPr>
              <a:t>There is a theory that the third largest sector would be the unpaid care work performed by women if it were adequately funded. Compared to manufacturing, trade, and transportation, this sector would contribute more. Many women who must do unpaid caregiving duties rather than finding employment, however, have little time to challenge the system that is driving them into </a:t>
            </a:r>
            <a:r>
              <a:rPr lang="en-US" dirty="0" smtClean="0">
                <a:solidFill>
                  <a:schemeClr val="tx1"/>
                </a:solidFill>
              </a:rPr>
              <a:t>poverty</a:t>
            </a:r>
            <a:r>
              <a:rPr lang="lt-LT" dirty="0" smtClean="0">
                <a:solidFill>
                  <a:schemeClr val="tx1"/>
                </a:solidFill>
              </a:rPr>
              <a:t> [8]</a:t>
            </a:r>
            <a:endParaRPr lang="lt-LT" dirty="0"/>
          </a:p>
        </p:txBody>
      </p:sp>
      <p:pic>
        <p:nvPicPr>
          <p:cNvPr id="4" name="Picture 2" descr="Men and women holding hands. People standing in row together. Concept of happiness, friendship, diversity, community, strength">
            <a:extLst>
              <a:ext uri="{FF2B5EF4-FFF2-40B4-BE49-F238E27FC236}">
                <a16:creationId xmlns:a16="http://schemas.microsoft.com/office/drawing/2014/main" xmlns="" id="{C21EA2B8-B795-393C-1858-8C12EAEEB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15" y="3791824"/>
            <a:ext cx="8426564" cy="306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11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WORK – FAMILY BALANCE: WORKING MOTHERS</a:t>
            </a:r>
          </a:p>
        </p:txBody>
      </p:sp>
      <p:sp>
        <p:nvSpPr>
          <p:cNvPr id="3" name="Turinio vietos rezervavimo ženklas 2"/>
          <p:cNvSpPr>
            <a:spLocks noGrp="1"/>
          </p:cNvSpPr>
          <p:nvPr>
            <p:ph idx="1"/>
          </p:nvPr>
        </p:nvSpPr>
        <p:spPr>
          <a:xfrm>
            <a:off x="200769" y="1619561"/>
            <a:ext cx="11815220" cy="5470258"/>
          </a:xfrm>
        </p:spPr>
        <p:txBody>
          <a:bodyPr>
            <a:normAutofit/>
          </a:bodyPr>
          <a:lstStyle/>
          <a:p>
            <a:pPr algn="just"/>
            <a:r>
              <a:rPr lang="en-US" dirty="0">
                <a:solidFill>
                  <a:schemeClr val="tx1"/>
                </a:solidFill>
              </a:rPr>
              <a:t>Due to a childcare system that is completely insufficient for a culture where the majority of parents work outside the home, working mothers were already responsible for the majority of family caregiving duties. </a:t>
            </a:r>
            <a:r>
              <a:rPr lang="en-US" dirty="0" smtClean="0">
                <a:solidFill>
                  <a:schemeClr val="tx1"/>
                </a:solidFill>
              </a:rPr>
              <a:t>Women </a:t>
            </a:r>
            <a:r>
              <a:rPr lang="en-US" dirty="0">
                <a:solidFill>
                  <a:schemeClr val="tx1"/>
                </a:solidFill>
              </a:rPr>
              <a:t>are more likely to stay in the workforce or quit if access to childcare becomes more problematic;</a:t>
            </a:r>
            <a:endParaRPr lang="lt-LT" dirty="0">
              <a:solidFill>
                <a:schemeClr val="tx1"/>
              </a:solidFill>
            </a:endParaRPr>
          </a:p>
          <a:p>
            <a:pPr algn="just"/>
            <a:r>
              <a:rPr lang="en-US" b="1" dirty="0">
                <a:solidFill>
                  <a:schemeClr val="tx1"/>
                </a:solidFill>
              </a:rPr>
              <a:t>The childcare system also relies on an underpaid, largely female workforce, making it problematic for both the people it employs and the people it serves</a:t>
            </a:r>
            <a:r>
              <a:rPr lang="en-US" dirty="0">
                <a:solidFill>
                  <a:schemeClr val="tx1"/>
                </a:solidFill>
              </a:rPr>
              <a:t>. </a:t>
            </a:r>
          </a:p>
          <a:p>
            <a:pPr algn="just"/>
            <a:r>
              <a:rPr lang="en-US" dirty="0">
                <a:solidFill>
                  <a:schemeClr val="tx1"/>
                </a:solidFill>
              </a:rPr>
              <a:t>Working mothers were found to be 40% more stressed than the ordinary individual, according to a recent UK study </a:t>
            </a:r>
            <a:r>
              <a:rPr lang="en-US" dirty="0" smtClean="0">
                <a:solidFill>
                  <a:schemeClr val="tx1"/>
                </a:solidFill>
              </a:rPr>
              <a:t>(2019</a:t>
            </a:r>
            <a:r>
              <a:rPr lang="en-US" dirty="0">
                <a:solidFill>
                  <a:schemeClr val="tx1"/>
                </a:solidFill>
              </a:rPr>
              <a:t>).</a:t>
            </a:r>
            <a:r>
              <a:rPr lang="lt-LT" dirty="0">
                <a:solidFill>
                  <a:schemeClr val="tx1"/>
                </a:solidFill>
              </a:rPr>
              <a:t> </a:t>
            </a:r>
            <a:r>
              <a:rPr lang="en-US" dirty="0">
                <a:solidFill>
                  <a:schemeClr val="tx1"/>
                </a:solidFill>
              </a:rPr>
              <a:t>According to research, moms must split their time with their children and dependents because they are accustomed to receiving assistance and care </a:t>
            </a:r>
            <a:r>
              <a:rPr lang="en-US" dirty="0" smtClean="0">
                <a:solidFill>
                  <a:schemeClr val="tx1"/>
                </a:solidFill>
              </a:rPr>
              <a:t>f</a:t>
            </a:r>
            <a:r>
              <a:rPr lang="lt-LT" dirty="0" err="1" smtClean="0">
                <a:solidFill>
                  <a:schemeClr val="tx1"/>
                </a:solidFill>
              </a:rPr>
              <a:t>or</a:t>
            </a:r>
            <a:r>
              <a:rPr lang="en-US" dirty="0" smtClean="0">
                <a:solidFill>
                  <a:schemeClr val="tx1"/>
                </a:solidFill>
              </a:rPr>
              <a:t> </a:t>
            </a:r>
            <a:r>
              <a:rPr lang="en-US" dirty="0" smtClean="0">
                <a:solidFill>
                  <a:schemeClr val="tx1"/>
                </a:solidFill>
              </a:rPr>
              <a:t>them</a:t>
            </a:r>
            <a:r>
              <a:rPr lang="lt-LT" dirty="0" smtClean="0">
                <a:solidFill>
                  <a:schemeClr val="tx1"/>
                </a:solidFill>
              </a:rPr>
              <a:t>.</a:t>
            </a:r>
          </a:p>
          <a:p>
            <a:pPr algn="just"/>
            <a:r>
              <a:rPr lang="en-US" dirty="0" smtClean="0">
                <a:solidFill>
                  <a:schemeClr val="tx1"/>
                </a:solidFill>
              </a:rPr>
              <a:t>Mothers</a:t>
            </a:r>
            <a:r>
              <a:rPr lang="en-US" dirty="0">
                <a:solidFill>
                  <a:schemeClr val="tx1"/>
                </a:solidFill>
              </a:rPr>
              <a:t>' time spent with their children has remained stable despite the recent large increases in female labor force </a:t>
            </a:r>
            <a:r>
              <a:rPr lang="en-US" dirty="0" smtClean="0">
                <a:solidFill>
                  <a:schemeClr val="tx1"/>
                </a:solidFill>
              </a:rPr>
              <a:t>participation</a:t>
            </a:r>
            <a:r>
              <a:rPr lang="lt-LT" dirty="0" smtClean="0">
                <a:solidFill>
                  <a:schemeClr val="tx1"/>
                </a:solidFill>
              </a:rPr>
              <a:t>. </a:t>
            </a:r>
            <a:r>
              <a:rPr lang="en-US" dirty="0" smtClean="0">
                <a:solidFill>
                  <a:schemeClr val="tx1"/>
                </a:solidFill>
              </a:rPr>
              <a:t>Instead</a:t>
            </a:r>
            <a:r>
              <a:rPr lang="en-US" dirty="0">
                <a:solidFill>
                  <a:schemeClr val="tx1"/>
                </a:solidFill>
              </a:rPr>
              <a:t>, the amount of time spent by women on leisure and home tasks </a:t>
            </a:r>
            <a:r>
              <a:rPr lang="en-US" dirty="0" smtClean="0">
                <a:solidFill>
                  <a:schemeClr val="tx1"/>
                </a:solidFill>
              </a:rPr>
              <a:t>decreased</a:t>
            </a:r>
            <a:r>
              <a:rPr lang="lt-LT" dirty="0">
                <a:solidFill>
                  <a:schemeClr val="tx1"/>
                </a:solidFill>
              </a:rPr>
              <a:t> </a:t>
            </a:r>
            <a:r>
              <a:rPr lang="lt-LT" dirty="0" smtClean="0">
                <a:solidFill>
                  <a:schemeClr val="tx1"/>
                </a:solidFill>
              </a:rPr>
              <a:t>[9,10]</a:t>
            </a:r>
            <a:endParaRPr lang="en-US" dirty="0">
              <a:solidFill>
                <a:schemeClr val="tx1"/>
              </a:solidFill>
            </a:endParaRPr>
          </a:p>
          <a:p>
            <a:pPr algn="just"/>
            <a:endParaRPr lang="lt-LT" dirty="0"/>
          </a:p>
        </p:txBody>
      </p:sp>
    </p:spTree>
    <p:extLst>
      <p:ext uri="{BB962C8B-B14F-4D97-AF65-F5344CB8AC3E}">
        <p14:creationId xmlns:p14="http://schemas.microsoft.com/office/powerpoint/2010/main" val="4139612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sveikinimoDo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5919253_TF02923944" id="{D786C40F-4D99-43F5-9BDC-D4225E534676}" vid="{E98F1A0E-BB32-4310-88B5-4425796B21F6}"/>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0C04F-E7AC-41AB-9C6D-1B1BB88BFF7F}">
  <ds:schemaRefs>
    <ds:schemaRef ds:uri="http://purl.org/dc/terms/"/>
    <ds:schemaRef ds:uri="http://schemas.microsoft.com/office/2006/metadata/properties"/>
    <ds:schemaRef ds:uri="http://purl.org/dc/dcmitype/"/>
    <ds:schemaRef ds:uri="4873beb7-5857-4685-be1f-d57550cc96cc"/>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Sveikiname pradėjus naudoti „PowerPoint“</Template>
  <TotalTime>1579</TotalTime>
  <Words>1787</Words>
  <Application>Microsoft Office PowerPoint</Application>
  <PresentationFormat>Plačiaekranė</PresentationFormat>
  <Paragraphs>101</Paragraphs>
  <Slides>16</Slides>
  <Notes>14</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16</vt:i4>
      </vt:variant>
    </vt:vector>
  </HeadingPairs>
  <TitlesOfParts>
    <vt:vector size="21" baseType="lpstr">
      <vt:lpstr>Arial</vt:lpstr>
      <vt:lpstr>Calibri</vt:lpstr>
      <vt:lpstr>Segoe UI</vt:lpstr>
      <vt:lpstr>Segoe UI Light</vt:lpstr>
      <vt:lpstr>PasveikinimoDok</vt:lpstr>
      <vt:lpstr>WORK AT ALL COSTS: WOMEN</vt:lpstr>
      <vt:lpstr>GENDER DIFFERENCES: STATISTICS</vt:lpstr>
      <vt:lpstr>GENDER DIFFERENCES: STATISTICS</vt:lpstr>
      <vt:lpstr>GENDER DIFFERENCES: EUROPE</vt:lpstr>
      <vt:lpstr>GENDER DIFFERENCES: EUROPE</vt:lpstr>
      <vt:lpstr>GENDER DIFFERENCES: WAYS TO DISCRIMINATE</vt:lpstr>
      <vt:lpstr>GENDER ROLES: REDEFINING WORK</vt:lpstr>
      <vt:lpstr>GENDER ROLES: REDIFINING WORK</vt:lpstr>
      <vt:lpstr>WORK – FAMILY BALANCE: WORKING MOTHERS</vt:lpstr>
      <vt:lpstr>DOUBLE BURDEN: WORKING MOTHERS</vt:lpstr>
      <vt:lpstr>WORK – FAMILY BALANCE: COVID-19</vt:lpstr>
      <vt:lpstr>REMOTE WORK</vt:lpstr>
      <vt:lpstr>WOMEN LEADERS ALSO STRUGGLE</vt:lpstr>
      <vt:lpstr>EMPOWERING WOMEN</vt:lpstr>
      <vt:lpstr>CONCLUSIONS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Sveikiname pradėjus naudoti „PowerPoint“</dc:title>
  <dc:creator>PC</dc:creator>
  <cp:keywords/>
  <cp:lastModifiedBy>PC</cp:lastModifiedBy>
  <cp:revision>107</cp:revision>
  <cp:lastPrinted>2023-05-21T15:26:14Z</cp:lastPrinted>
  <dcterms:created xsi:type="dcterms:W3CDTF">2023-05-17T11:25:20Z</dcterms:created>
  <dcterms:modified xsi:type="dcterms:W3CDTF">2023-06-07T09:29:19Z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