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89" r:id="rId3"/>
    <p:sldId id="373" r:id="rId4"/>
    <p:sldId id="333" r:id="rId5"/>
    <p:sldId id="304" r:id="rId6"/>
    <p:sldId id="320" r:id="rId7"/>
    <p:sldId id="374" r:id="rId8"/>
    <p:sldId id="351" r:id="rId9"/>
    <p:sldId id="368" r:id="rId10"/>
    <p:sldId id="359" r:id="rId11"/>
    <p:sldId id="272" r:id="rId12"/>
    <p:sldId id="330" r:id="rId13"/>
    <p:sldId id="1185" r:id="rId14"/>
    <p:sldId id="322" r:id="rId15"/>
    <p:sldId id="1186" r:id="rId16"/>
    <p:sldId id="663" r:id="rId17"/>
    <p:sldId id="1188" r:id="rId18"/>
    <p:sldId id="369" r:id="rId19"/>
    <p:sldId id="641" r:id="rId20"/>
    <p:sldId id="1190" r:id="rId21"/>
    <p:sldId id="1191" r:id="rId22"/>
    <p:sldId id="914" r:id="rId23"/>
    <p:sldId id="334" r:id="rId24"/>
    <p:sldId id="335" r:id="rId25"/>
    <p:sldId id="1000" r:id="rId26"/>
    <p:sldId id="361" r:id="rId27"/>
    <p:sldId id="363" r:id="rId28"/>
    <p:sldId id="314" r:id="rId29"/>
    <p:sldId id="316" r:id="rId30"/>
    <p:sldId id="1192" r:id="rId31"/>
    <p:sldId id="1193" r:id="rId32"/>
    <p:sldId id="336" r:id="rId33"/>
    <p:sldId id="1194" r:id="rId34"/>
    <p:sldId id="348" r:id="rId35"/>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a Juodelyte" initials="RJ" lastIdx="5" clrIdx="0">
    <p:extLst>
      <p:ext uri="{19B8F6BF-5375-455C-9EA6-DF929625EA0E}">
        <p15:presenceInfo xmlns:p15="http://schemas.microsoft.com/office/powerpoint/2012/main" userId="8e2e2e959ee519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754B"/>
    <a:srgbClr val="EDEDE6"/>
    <a:srgbClr val="773849"/>
    <a:srgbClr val="F1BA3C"/>
    <a:srgbClr val="B99269"/>
    <a:srgbClr val="00A87D"/>
    <a:srgbClr val="AFC8DA"/>
    <a:srgbClr val="6599C1"/>
    <a:srgbClr val="FBBEAC"/>
    <a:srgbClr val="88A0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81" autoAdjust="0"/>
    <p:restoredTop sz="87989" autoAdjust="0"/>
  </p:normalViewPr>
  <p:slideViewPr>
    <p:cSldViewPr snapToGrid="0">
      <p:cViewPr varScale="1">
        <p:scale>
          <a:sx n="76" d="100"/>
          <a:sy n="76" d="100"/>
        </p:scale>
        <p:origin x="97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image" Target="../media/image12.jpg"/><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package" Target="../embeddings/Microsoft_Excel_Worksheet.xlsx"/><Relationship Id="rId4" Type="http://schemas.openxmlformats.org/officeDocument/2006/relationships/image" Target="../media/image13.jp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Lapas1!$B$1</c:f>
              <c:strCache>
                <c:ptCount val="1"/>
                <c:pt idx="0">
                  <c:v>Reikšmė</c:v>
                </c:pt>
              </c:strCache>
            </c:strRef>
          </c:tx>
          <c:spPr>
            <a:ln w="50800">
              <a:solidFill>
                <a:srgbClr val="292929"/>
              </a:solidFill>
            </a:ln>
            <a:effectLst/>
          </c:spPr>
          <c:dPt>
            <c:idx val="0"/>
            <c:bubble3D val="0"/>
            <c:spPr>
              <a:blipFill dpi="0" rotWithShape="1">
                <a:blip xmlns:r="http://schemas.openxmlformats.org/officeDocument/2006/relationships" r:embed="rId3"/>
                <a:srcRect/>
                <a:tile tx="0" ty="0" sx="20000" sy="20000" flip="none" algn="tl"/>
              </a:blipFill>
              <a:ln w="50800">
                <a:solidFill>
                  <a:srgbClr val="292929"/>
                </a:solidFill>
              </a:ln>
              <a:effectLst/>
            </c:spPr>
            <c:extLst>
              <c:ext xmlns:c16="http://schemas.microsoft.com/office/drawing/2014/chart" uri="{C3380CC4-5D6E-409C-BE32-E72D297353CC}">
                <c16:uniqueId val="{00000001-8AB3-49F7-8252-FD4D22BDC8B6}"/>
              </c:ext>
            </c:extLst>
          </c:dPt>
          <c:dPt>
            <c:idx val="1"/>
            <c:bubble3D val="0"/>
            <c:spPr>
              <a:solidFill>
                <a:srgbClr val="292929"/>
              </a:solidFill>
              <a:ln w="50800">
                <a:solidFill>
                  <a:srgbClr val="292929"/>
                </a:solidFill>
              </a:ln>
              <a:effectLst/>
            </c:spPr>
            <c:extLst>
              <c:ext xmlns:c16="http://schemas.microsoft.com/office/drawing/2014/chart" uri="{C3380CC4-5D6E-409C-BE32-E72D297353CC}">
                <c16:uniqueId val="{00000002-8AB3-49F7-8252-FD4D22BDC8B6}"/>
              </c:ext>
            </c:extLst>
          </c:dPt>
          <c:dPt>
            <c:idx val="2"/>
            <c:bubble3D val="0"/>
            <c:spPr>
              <a:blipFill dpi="0" rotWithShape="1">
                <a:blip xmlns:r="http://schemas.openxmlformats.org/officeDocument/2006/relationships" r:embed="rId4"/>
                <a:srcRect/>
                <a:tile tx="-279400" ty="0" sx="30000" sy="30000" flip="none" algn="tl"/>
              </a:blipFill>
              <a:ln w="50800">
                <a:solidFill>
                  <a:srgbClr val="292929"/>
                </a:solidFill>
              </a:ln>
              <a:effectLst/>
            </c:spPr>
            <c:extLst>
              <c:ext xmlns:c16="http://schemas.microsoft.com/office/drawing/2014/chart" uri="{C3380CC4-5D6E-409C-BE32-E72D297353CC}">
                <c16:uniqueId val="{00000003-8AB3-49F7-8252-FD4D22BDC8B6}"/>
              </c:ext>
            </c:extLst>
          </c:dPt>
          <c:dLbls>
            <c:dLbl>
              <c:idx val="0"/>
              <c:layout>
                <c:manualLayout>
                  <c:x val="-0.17725201058284548"/>
                  <c:y val="1.8286918680619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B3-49F7-8252-FD4D22BDC8B6}"/>
                </c:ext>
              </c:extLst>
            </c:dLbl>
            <c:dLbl>
              <c:idx val="1"/>
              <c:layout>
                <c:manualLayout>
                  <c:x val="0.18229201184521263"/>
                  <c:y val="2.4050024050024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B3-49F7-8252-FD4D22BDC8B6}"/>
                </c:ext>
              </c:extLst>
            </c:dLbl>
            <c:dLbl>
              <c:idx val="2"/>
              <c:layout>
                <c:manualLayout>
                  <c:x val="-0.18225940069114607"/>
                  <c:y val="0.122655122655122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B3-49F7-8252-FD4D22BDC8B6}"/>
                </c:ext>
              </c:extLst>
            </c:dLbl>
            <c:numFmt formatCode="0\ %" sourceLinked="0"/>
            <c:spPr>
              <a:solidFill>
                <a:srgbClr val="292929"/>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EDEDE6"/>
                    </a:solidFill>
                    <a:latin typeface="Atkinson Hyperlegible" pitchFamily="2" charset="0"/>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extLst>
          </c:dLbls>
          <c:cat>
            <c:strRef>
              <c:f>Lapas1!$A$2:$A$4</c:f>
              <c:strCache>
                <c:ptCount val="3"/>
                <c:pt idx="0">
                  <c:v>Taip</c:v>
                </c:pt>
                <c:pt idx="1">
                  <c:v>Tik su kai kuriais kolegomis</c:v>
                </c:pt>
                <c:pt idx="2">
                  <c:v>Ne</c:v>
                </c:pt>
              </c:strCache>
            </c:strRef>
          </c:cat>
          <c:val>
            <c:numRef>
              <c:f>Lapas1!$B$2:$B$4</c:f>
              <c:numCache>
                <c:formatCode>0%</c:formatCode>
                <c:ptCount val="3"/>
                <c:pt idx="0">
                  <c:v>7.0000000000000007E-2</c:v>
                </c:pt>
                <c:pt idx="1">
                  <c:v>0.43</c:v>
                </c:pt>
                <c:pt idx="2">
                  <c:v>0.51</c:v>
                </c:pt>
              </c:numCache>
            </c:numRef>
          </c:val>
          <c:extLst>
            <c:ext xmlns:c16="http://schemas.microsoft.com/office/drawing/2014/chart" uri="{C3380CC4-5D6E-409C-BE32-E72D297353CC}">
              <c16:uniqueId val="{00000000-8AB3-49F7-8252-FD4D22BDC8B6}"/>
            </c:ext>
          </c:extLst>
        </c:ser>
        <c:dLbls>
          <c:showLegendKey val="0"/>
          <c:showVal val="0"/>
          <c:showCatName val="0"/>
          <c:showSerName val="0"/>
          <c:showPercent val="1"/>
          <c:showBubbleSize val="0"/>
          <c:showLeaderLines val="0"/>
        </c:dLbls>
        <c:firstSliceAng val="313"/>
        <c:holeSize val="6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EDEDE6"/>
      </a:solidFill>
    </a:ln>
    <a:effectLst/>
  </c:spPr>
  <c:txPr>
    <a:bodyPr/>
    <a:lstStyle/>
    <a:p>
      <a:pPr>
        <a:defRPr/>
      </a:pPr>
      <a:endParaRPr lang="lt-LT"/>
    </a:p>
  </c:txPr>
  <c:externalData r:id="rId5">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3-06-08T13:13:49.872" idx="1">
    <p:pos x="10" y="10"/>
    <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6-08T13:13:49.872" idx="2">
    <p:pos x="10" y="10"/>
    <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06-08T13:13:49.872" idx="3">
    <p:pos x="10" y="10"/>
    <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3-06-08T13:13:49.872" idx="4">
    <p:pos x="10" y="10"/>
    <p:text/>
    <p:extLst>
      <p:ext uri="{C676402C-5697-4E1C-873F-D02D1690AC5C}">
        <p15:threadingInfo xmlns:p15="http://schemas.microsoft.com/office/powerpoint/2012/main" timeZoneBias="-1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3-06-08T13:13:49.872" idx="5">
    <p:pos x="10" y="10"/>
    <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E419C9-694D-4646-8337-A8296FB1D6AF}"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GB"/>
        </a:p>
      </dgm:t>
    </dgm:pt>
    <dgm:pt modelId="{2C4B519B-7CCE-4BE1-A12D-0FDE055E10AA}">
      <dgm:prSet phldrT="[Text]"/>
      <dgm:spPr>
        <a:solidFill>
          <a:srgbClr val="F1754B"/>
        </a:solidFill>
      </dgm:spPr>
      <dgm:t>
        <a:bodyPr/>
        <a:lstStyle/>
        <a:p>
          <a:r>
            <a:rPr lang="lt-LT" b="1" dirty="0">
              <a:latin typeface="Atkinson Hyperlegible" pitchFamily="50" charset="0"/>
            </a:rPr>
            <a:t>ĮDARBINIMO PROCESUOSE</a:t>
          </a:r>
          <a:endParaRPr lang="en-GB" b="1" dirty="0">
            <a:latin typeface="Atkinson Hyperlegible" pitchFamily="50" charset="0"/>
          </a:endParaRPr>
        </a:p>
      </dgm:t>
    </dgm:pt>
    <dgm:pt modelId="{B7D5D882-60D5-404F-AC40-33E4058E77EA}" type="parTrans" cxnId="{21A9357C-34B8-4A87-AE0F-B7C62BE6905D}">
      <dgm:prSet/>
      <dgm:spPr/>
      <dgm:t>
        <a:bodyPr/>
        <a:lstStyle/>
        <a:p>
          <a:endParaRPr lang="en-GB"/>
        </a:p>
      </dgm:t>
    </dgm:pt>
    <dgm:pt modelId="{2F938CD5-3FBC-46D7-A055-304F7095B78E}" type="sibTrans" cxnId="{21A9357C-34B8-4A87-AE0F-B7C62BE6905D}">
      <dgm:prSet/>
      <dgm:spPr/>
      <dgm:t>
        <a:bodyPr/>
        <a:lstStyle/>
        <a:p>
          <a:endParaRPr lang="en-GB"/>
        </a:p>
      </dgm:t>
    </dgm:pt>
    <dgm:pt modelId="{697C8B6B-125D-4183-AEB1-4485CEE399CF}">
      <dgm:prSet phldrT="[Text]"/>
      <dgm:spPr>
        <a:solidFill>
          <a:srgbClr val="F1754B"/>
        </a:solidFill>
      </dgm:spPr>
      <dgm:t>
        <a:bodyPr/>
        <a:lstStyle/>
        <a:p>
          <a:r>
            <a:rPr lang="lt-LT" b="1" dirty="0">
              <a:latin typeface="Atkinson Hyperlegible" pitchFamily="50" charset="0"/>
            </a:rPr>
            <a:t>SUDARANT KARJEROS GALIMYBES</a:t>
          </a:r>
          <a:endParaRPr lang="en-GB" b="1" dirty="0">
            <a:latin typeface="Atkinson Hyperlegible" pitchFamily="50" charset="0"/>
          </a:endParaRPr>
        </a:p>
      </dgm:t>
    </dgm:pt>
    <dgm:pt modelId="{B5AB798E-6C6C-4D9A-8264-6E365D232B11}" type="parTrans" cxnId="{B94A5A47-BD90-4F55-92DD-EE87CC462E63}">
      <dgm:prSet/>
      <dgm:spPr/>
      <dgm:t>
        <a:bodyPr/>
        <a:lstStyle/>
        <a:p>
          <a:endParaRPr lang="en-GB"/>
        </a:p>
      </dgm:t>
    </dgm:pt>
    <dgm:pt modelId="{0BA3665A-D01F-4A71-A098-BE02223B5242}" type="sibTrans" cxnId="{B94A5A47-BD90-4F55-92DD-EE87CC462E63}">
      <dgm:prSet/>
      <dgm:spPr/>
      <dgm:t>
        <a:bodyPr/>
        <a:lstStyle/>
        <a:p>
          <a:endParaRPr lang="en-GB"/>
        </a:p>
      </dgm:t>
    </dgm:pt>
    <dgm:pt modelId="{63FEFC2D-6AB8-4487-B333-00267A28A702}">
      <dgm:prSet phldrT="[Text]"/>
      <dgm:spPr>
        <a:solidFill>
          <a:srgbClr val="F1754B"/>
        </a:solidFill>
      </dgm:spPr>
      <dgm:t>
        <a:bodyPr/>
        <a:lstStyle/>
        <a:p>
          <a:r>
            <a:rPr lang="lt-LT" b="1" dirty="0">
              <a:latin typeface="Atkinson Hyperlegible" pitchFamily="50" charset="0"/>
            </a:rPr>
            <a:t>UŽTIKRINANT / PRITAIKANT DARBO SĄLYGAS</a:t>
          </a:r>
          <a:endParaRPr lang="en-GB" b="1" dirty="0">
            <a:latin typeface="Atkinson Hyperlegible" pitchFamily="50" charset="0"/>
          </a:endParaRPr>
        </a:p>
      </dgm:t>
    </dgm:pt>
    <dgm:pt modelId="{9DE462A4-F72E-4CBC-8A8D-CA489550E8A0}" type="parTrans" cxnId="{E27D7DFA-50D0-475A-BD5C-BA330F44BE6F}">
      <dgm:prSet/>
      <dgm:spPr/>
      <dgm:t>
        <a:bodyPr/>
        <a:lstStyle/>
        <a:p>
          <a:endParaRPr lang="en-GB"/>
        </a:p>
      </dgm:t>
    </dgm:pt>
    <dgm:pt modelId="{53C6D928-EDA8-4E4C-BEA4-38394690E5CE}" type="sibTrans" cxnId="{E27D7DFA-50D0-475A-BD5C-BA330F44BE6F}">
      <dgm:prSet/>
      <dgm:spPr/>
      <dgm:t>
        <a:bodyPr/>
        <a:lstStyle/>
        <a:p>
          <a:endParaRPr lang="en-GB"/>
        </a:p>
      </dgm:t>
    </dgm:pt>
    <dgm:pt modelId="{D3905CFE-65FF-47C2-A788-2043CAAD2048}">
      <dgm:prSet/>
      <dgm:spPr>
        <a:solidFill>
          <a:srgbClr val="F1754B"/>
        </a:solidFill>
      </dgm:spPr>
      <dgm:t>
        <a:bodyPr/>
        <a:lstStyle/>
        <a:p>
          <a:r>
            <a:rPr lang="lt-LT" b="1" dirty="0">
              <a:latin typeface="Atkinson Hyperlegible" pitchFamily="50" charset="0"/>
            </a:rPr>
            <a:t>UŽTIKRINANT SAUGIĄ DARBO APLINKĄ</a:t>
          </a:r>
          <a:endParaRPr lang="en-GB" b="1" dirty="0">
            <a:latin typeface="Atkinson Hyperlegible" pitchFamily="50" charset="0"/>
          </a:endParaRPr>
        </a:p>
      </dgm:t>
    </dgm:pt>
    <dgm:pt modelId="{1CB0784F-F3BA-4617-9BF0-F5E581AC12E8}" type="parTrans" cxnId="{CACF2574-FAD3-4186-90FF-5A0573DF29AD}">
      <dgm:prSet/>
      <dgm:spPr/>
      <dgm:t>
        <a:bodyPr/>
        <a:lstStyle/>
        <a:p>
          <a:endParaRPr lang="en-GB"/>
        </a:p>
      </dgm:t>
    </dgm:pt>
    <dgm:pt modelId="{0BA3523B-EB99-4175-AB76-9DF57C056569}" type="sibTrans" cxnId="{CACF2574-FAD3-4186-90FF-5A0573DF29AD}">
      <dgm:prSet/>
      <dgm:spPr/>
      <dgm:t>
        <a:bodyPr/>
        <a:lstStyle/>
        <a:p>
          <a:endParaRPr lang="en-GB"/>
        </a:p>
      </dgm:t>
    </dgm:pt>
    <dgm:pt modelId="{C6D4A91B-2544-42B3-87A6-42B7A93AB201}">
      <dgm:prSet/>
      <dgm:spPr>
        <a:solidFill>
          <a:srgbClr val="F1754B"/>
        </a:solidFill>
      </dgm:spPr>
      <dgm:t>
        <a:bodyPr/>
        <a:lstStyle/>
        <a:p>
          <a:r>
            <a:rPr lang="lt-LT" b="1" dirty="0">
              <a:latin typeface="Atkinson Hyperlegible" pitchFamily="50" charset="0"/>
            </a:rPr>
            <a:t>VERTINANT / MOKANT ATLYGĮ</a:t>
          </a:r>
          <a:endParaRPr lang="en-GB" b="1" dirty="0">
            <a:latin typeface="Atkinson Hyperlegible" pitchFamily="50" charset="0"/>
          </a:endParaRPr>
        </a:p>
      </dgm:t>
    </dgm:pt>
    <dgm:pt modelId="{9807667E-6FC6-419F-A6BC-ADD5D425CFF2}" type="parTrans" cxnId="{34C2407C-0881-44CF-A780-BD4022FD5786}">
      <dgm:prSet/>
      <dgm:spPr/>
      <dgm:t>
        <a:bodyPr/>
        <a:lstStyle/>
        <a:p>
          <a:endParaRPr lang="en-GB"/>
        </a:p>
      </dgm:t>
    </dgm:pt>
    <dgm:pt modelId="{AE308DEF-7CE6-43E7-BDCE-F18EAD133B67}" type="sibTrans" cxnId="{34C2407C-0881-44CF-A780-BD4022FD5786}">
      <dgm:prSet/>
      <dgm:spPr/>
      <dgm:t>
        <a:bodyPr/>
        <a:lstStyle/>
        <a:p>
          <a:endParaRPr lang="en-GB"/>
        </a:p>
      </dgm:t>
    </dgm:pt>
    <dgm:pt modelId="{F4002F5C-A51C-44DD-88BD-B6AD9D302508}" type="pres">
      <dgm:prSet presAssocID="{54E419C9-694D-4646-8337-A8296FB1D6AF}" presName="Name0" presStyleCnt="0">
        <dgm:presLayoutVars>
          <dgm:dir/>
          <dgm:resizeHandles val="exact"/>
        </dgm:presLayoutVars>
      </dgm:prSet>
      <dgm:spPr/>
    </dgm:pt>
    <dgm:pt modelId="{BDBD26C9-2431-43BC-B15E-09EE9829D14B}" type="pres">
      <dgm:prSet presAssocID="{54E419C9-694D-4646-8337-A8296FB1D6AF}" presName="fgShape" presStyleLbl="fgShp" presStyleIdx="0" presStyleCnt="1"/>
      <dgm:spPr>
        <a:solidFill>
          <a:srgbClr val="EDEDE6"/>
        </a:solidFill>
      </dgm:spPr>
    </dgm:pt>
    <dgm:pt modelId="{FC88CD1E-C6B1-487A-936B-BD3C083E36AF}" type="pres">
      <dgm:prSet presAssocID="{54E419C9-694D-4646-8337-A8296FB1D6AF}" presName="linComp" presStyleCnt="0"/>
      <dgm:spPr/>
    </dgm:pt>
    <dgm:pt modelId="{4EEBA390-681A-4DB8-BA61-65D5D03CF66E}" type="pres">
      <dgm:prSet presAssocID="{2C4B519B-7CCE-4BE1-A12D-0FDE055E10AA}" presName="compNode" presStyleCnt="0"/>
      <dgm:spPr/>
    </dgm:pt>
    <dgm:pt modelId="{337A7E7E-F4FB-4362-8A4A-20569ECAC4E0}" type="pres">
      <dgm:prSet presAssocID="{2C4B519B-7CCE-4BE1-A12D-0FDE055E10AA}" presName="bkgdShape" presStyleLbl="node1" presStyleIdx="0" presStyleCnt="5"/>
      <dgm:spPr/>
    </dgm:pt>
    <dgm:pt modelId="{9FDB34DA-B30D-4CE7-AB7E-E29804B2314D}" type="pres">
      <dgm:prSet presAssocID="{2C4B519B-7CCE-4BE1-A12D-0FDE055E10AA}" presName="nodeTx" presStyleLbl="node1" presStyleIdx="0" presStyleCnt="5">
        <dgm:presLayoutVars>
          <dgm:bulletEnabled val="1"/>
        </dgm:presLayoutVars>
      </dgm:prSet>
      <dgm:spPr/>
    </dgm:pt>
    <dgm:pt modelId="{E5DB217F-5203-4936-9BEC-0315D5DEC386}" type="pres">
      <dgm:prSet presAssocID="{2C4B519B-7CCE-4BE1-A12D-0FDE055E10AA}" presName="invisiNode" presStyleLbl="node1" presStyleIdx="0" presStyleCnt="5"/>
      <dgm:spPr/>
    </dgm:pt>
    <dgm:pt modelId="{55A5E607-896B-4195-B1C2-EE772D00A15D}" type="pres">
      <dgm:prSet presAssocID="{2C4B519B-7CCE-4BE1-A12D-0FDE055E10AA}" presName="imagNode" presStyleLbl="fgImgPlace1" presStyleIdx="0" presStyleCnt="5" custLinFactNeighborY="1477"/>
      <dgm:spPr>
        <a:solidFill>
          <a:srgbClr val="EDEDE6"/>
        </a:solidFill>
      </dgm:spPr>
    </dgm:pt>
    <dgm:pt modelId="{2B29D04E-C9E2-46A2-9F7A-81F86D1FD3D3}" type="pres">
      <dgm:prSet presAssocID="{2F938CD5-3FBC-46D7-A055-304F7095B78E}" presName="sibTrans" presStyleLbl="sibTrans2D1" presStyleIdx="0" presStyleCnt="0"/>
      <dgm:spPr/>
    </dgm:pt>
    <dgm:pt modelId="{B5544C15-67E8-4CC5-8B91-4B69B6E94990}" type="pres">
      <dgm:prSet presAssocID="{C6D4A91B-2544-42B3-87A6-42B7A93AB201}" presName="compNode" presStyleCnt="0"/>
      <dgm:spPr/>
    </dgm:pt>
    <dgm:pt modelId="{806AAEDA-BAAC-490E-9125-5816650A36BE}" type="pres">
      <dgm:prSet presAssocID="{C6D4A91B-2544-42B3-87A6-42B7A93AB201}" presName="bkgdShape" presStyleLbl="node1" presStyleIdx="1" presStyleCnt="5" custLinFactNeighborY="-393"/>
      <dgm:spPr/>
    </dgm:pt>
    <dgm:pt modelId="{ABC7665F-DB2D-4624-8A70-7ADCC113EA2C}" type="pres">
      <dgm:prSet presAssocID="{C6D4A91B-2544-42B3-87A6-42B7A93AB201}" presName="nodeTx" presStyleLbl="node1" presStyleIdx="1" presStyleCnt="5">
        <dgm:presLayoutVars>
          <dgm:bulletEnabled val="1"/>
        </dgm:presLayoutVars>
      </dgm:prSet>
      <dgm:spPr/>
    </dgm:pt>
    <dgm:pt modelId="{E2BCAFDF-A7CA-4258-98D8-4D3D8B3DCF57}" type="pres">
      <dgm:prSet presAssocID="{C6D4A91B-2544-42B3-87A6-42B7A93AB201}" presName="invisiNode" presStyleLbl="node1" presStyleIdx="1" presStyleCnt="5"/>
      <dgm:spPr/>
    </dgm:pt>
    <dgm:pt modelId="{3E5A4563-4F15-44E4-8760-4DB0CFA302BD}" type="pres">
      <dgm:prSet presAssocID="{C6D4A91B-2544-42B3-87A6-42B7A93AB201}" presName="imagNode" presStyleLbl="fgImgPlace1" presStyleIdx="1" presStyleCnt="5"/>
      <dgm:spPr>
        <a:solidFill>
          <a:srgbClr val="EDEDE6"/>
        </a:solidFill>
      </dgm:spPr>
    </dgm:pt>
    <dgm:pt modelId="{26776F14-0D48-4D61-9D15-94B512FE9B40}" type="pres">
      <dgm:prSet presAssocID="{AE308DEF-7CE6-43E7-BDCE-F18EAD133B67}" presName="sibTrans" presStyleLbl="sibTrans2D1" presStyleIdx="0" presStyleCnt="0"/>
      <dgm:spPr/>
    </dgm:pt>
    <dgm:pt modelId="{84640A8C-6735-4AA5-BE11-57DF9B698C95}" type="pres">
      <dgm:prSet presAssocID="{697C8B6B-125D-4183-AEB1-4485CEE399CF}" presName="compNode" presStyleCnt="0"/>
      <dgm:spPr/>
    </dgm:pt>
    <dgm:pt modelId="{76B084E0-FFEA-4622-B98C-C6A07EAA5D29}" type="pres">
      <dgm:prSet presAssocID="{697C8B6B-125D-4183-AEB1-4485CEE399CF}" presName="bkgdShape" presStyleLbl="node1" presStyleIdx="2" presStyleCnt="5" custLinFactNeighborX="-1091"/>
      <dgm:spPr/>
    </dgm:pt>
    <dgm:pt modelId="{50968F63-FC78-407E-B0C8-B5ED48A55E3B}" type="pres">
      <dgm:prSet presAssocID="{697C8B6B-125D-4183-AEB1-4485CEE399CF}" presName="nodeTx" presStyleLbl="node1" presStyleIdx="2" presStyleCnt="5">
        <dgm:presLayoutVars>
          <dgm:bulletEnabled val="1"/>
        </dgm:presLayoutVars>
      </dgm:prSet>
      <dgm:spPr/>
    </dgm:pt>
    <dgm:pt modelId="{7C0E641D-77B1-47C7-B6C1-C35DF335DCA7}" type="pres">
      <dgm:prSet presAssocID="{697C8B6B-125D-4183-AEB1-4485CEE399CF}" presName="invisiNode" presStyleLbl="node1" presStyleIdx="2" presStyleCnt="5"/>
      <dgm:spPr/>
    </dgm:pt>
    <dgm:pt modelId="{8A92A8EB-52FD-44F2-AFA2-E57E8418A2ED}" type="pres">
      <dgm:prSet presAssocID="{697C8B6B-125D-4183-AEB1-4485CEE399CF}" presName="imagNode" presStyleLbl="fgImgPlace1" presStyleIdx="2" presStyleCnt="5"/>
      <dgm:spPr>
        <a:solidFill>
          <a:srgbClr val="EDEDE6"/>
        </a:solidFill>
      </dgm:spPr>
    </dgm:pt>
    <dgm:pt modelId="{B0EAA33A-8A5D-4657-9578-C4015774489D}" type="pres">
      <dgm:prSet presAssocID="{0BA3665A-D01F-4A71-A098-BE02223B5242}" presName="sibTrans" presStyleLbl="sibTrans2D1" presStyleIdx="0" presStyleCnt="0"/>
      <dgm:spPr/>
    </dgm:pt>
    <dgm:pt modelId="{18A1C5F2-ACF2-4564-8C60-63939567572E}" type="pres">
      <dgm:prSet presAssocID="{63FEFC2D-6AB8-4487-B333-00267A28A702}" presName="compNode" presStyleCnt="0"/>
      <dgm:spPr/>
    </dgm:pt>
    <dgm:pt modelId="{DF0B953D-BE2A-4550-AAA5-C27D9B5EA48D}" type="pres">
      <dgm:prSet presAssocID="{63FEFC2D-6AB8-4487-B333-00267A28A702}" presName="bkgdShape" presStyleLbl="node1" presStyleIdx="3" presStyleCnt="5"/>
      <dgm:spPr/>
    </dgm:pt>
    <dgm:pt modelId="{363AAA58-AD2A-4CD7-A58A-1A741F9C709C}" type="pres">
      <dgm:prSet presAssocID="{63FEFC2D-6AB8-4487-B333-00267A28A702}" presName="nodeTx" presStyleLbl="node1" presStyleIdx="3" presStyleCnt="5">
        <dgm:presLayoutVars>
          <dgm:bulletEnabled val="1"/>
        </dgm:presLayoutVars>
      </dgm:prSet>
      <dgm:spPr/>
    </dgm:pt>
    <dgm:pt modelId="{A86B7EF2-F58E-4A35-9E0A-23511B4474D7}" type="pres">
      <dgm:prSet presAssocID="{63FEFC2D-6AB8-4487-B333-00267A28A702}" presName="invisiNode" presStyleLbl="node1" presStyleIdx="3" presStyleCnt="5"/>
      <dgm:spPr/>
    </dgm:pt>
    <dgm:pt modelId="{8D5454C3-FA62-4FF1-A183-5AFE3837DF44}" type="pres">
      <dgm:prSet presAssocID="{63FEFC2D-6AB8-4487-B333-00267A28A702}" presName="imagNode" presStyleLbl="fgImgPlace1" presStyleIdx="3" presStyleCnt="5"/>
      <dgm:spPr>
        <a:solidFill>
          <a:srgbClr val="EDEDE6"/>
        </a:solidFill>
      </dgm:spPr>
    </dgm:pt>
    <dgm:pt modelId="{13DBA7E6-AD53-4A85-81E2-F1071BB5F579}" type="pres">
      <dgm:prSet presAssocID="{53C6D928-EDA8-4E4C-BEA4-38394690E5CE}" presName="sibTrans" presStyleLbl="sibTrans2D1" presStyleIdx="0" presStyleCnt="0"/>
      <dgm:spPr/>
    </dgm:pt>
    <dgm:pt modelId="{1B37B895-F0BF-490A-951C-B1E55CB66629}" type="pres">
      <dgm:prSet presAssocID="{D3905CFE-65FF-47C2-A788-2043CAAD2048}" presName="compNode" presStyleCnt="0"/>
      <dgm:spPr/>
    </dgm:pt>
    <dgm:pt modelId="{2A6BF9E7-77A4-42DB-8A23-79EB06EF5971}" type="pres">
      <dgm:prSet presAssocID="{D3905CFE-65FF-47C2-A788-2043CAAD2048}" presName="bkgdShape" presStyleLbl="node1" presStyleIdx="4" presStyleCnt="5"/>
      <dgm:spPr/>
    </dgm:pt>
    <dgm:pt modelId="{8C79D6B2-2FD6-4072-9F7D-F1D8D5492BC7}" type="pres">
      <dgm:prSet presAssocID="{D3905CFE-65FF-47C2-A788-2043CAAD2048}" presName="nodeTx" presStyleLbl="node1" presStyleIdx="4" presStyleCnt="5">
        <dgm:presLayoutVars>
          <dgm:bulletEnabled val="1"/>
        </dgm:presLayoutVars>
      </dgm:prSet>
      <dgm:spPr/>
    </dgm:pt>
    <dgm:pt modelId="{42AFF5DD-B117-4D06-8756-D3451A121B84}" type="pres">
      <dgm:prSet presAssocID="{D3905CFE-65FF-47C2-A788-2043CAAD2048}" presName="invisiNode" presStyleLbl="node1" presStyleIdx="4" presStyleCnt="5"/>
      <dgm:spPr/>
    </dgm:pt>
    <dgm:pt modelId="{25D88571-9954-4100-AF98-1ABA5BDB902C}" type="pres">
      <dgm:prSet presAssocID="{D3905CFE-65FF-47C2-A788-2043CAAD2048}" presName="imagNode" presStyleLbl="fgImgPlace1" presStyleIdx="4" presStyleCnt="5"/>
      <dgm:spPr>
        <a:solidFill>
          <a:srgbClr val="EDEDE6"/>
        </a:solidFill>
      </dgm:spPr>
    </dgm:pt>
  </dgm:ptLst>
  <dgm:cxnLst>
    <dgm:cxn modelId="{A7156607-7989-49AA-840F-2B0FCCDEBE0A}" type="presOf" srcId="{C6D4A91B-2544-42B3-87A6-42B7A93AB201}" destId="{806AAEDA-BAAC-490E-9125-5816650A36BE}" srcOrd="0" destOrd="0" presId="urn:microsoft.com/office/officeart/2005/8/layout/hList7"/>
    <dgm:cxn modelId="{5AAEF60B-5774-4BBB-8383-B8B990309E98}" type="presOf" srcId="{2F938CD5-3FBC-46D7-A055-304F7095B78E}" destId="{2B29D04E-C9E2-46A2-9F7A-81F86D1FD3D3}" srcOrd="0" destOrd="0" presId="urn:microsoft.com/office/officeart/2005/8/layout/hList7"/>
    <dgm:cxn modelId="{C872ED12-62DC-4C93-AC87-6766E88E96C4}" type="presOf" srcId="{53C6D928-EDA8-4E4C-BEA4-38394690E5CE}" destId="{13DBA7E6-AD53-4A85-81E2-F1071BB5F579}" srcOrd="0" destOrd="0" presId="urn:microsoft.com/office/officeart/2005/8/layout/hList7"/>
    <dgm:cxn modelId="{690D8F18-DD14-4839-A319-C9C735DFA381}" type="presOf" srcId="{C6D4A91B-2544-42B3-87A6-42B7A93AB201}" destId="{ABC7665F-DB2D-4624-8A70-7ADCC113EA2C}" srcOrd="1" destOrd="0" presId="urn:microsoft.com/office/officeart/2005/8/layout/hList7"/>
    <dgm:cxn modelId="{4011CC1F-72EC-4192-8462-A51C3338BFEA}" type="presOf" srcId="{AE308DEF-7CE6-43E7-BDCE-F18EAD133B67}" destId="{26776F14-0D48-4D61-9D15-94B512FE9B40}" srcOrd="0" destOrd="0" presId="urn:microsoft.com/office/officeart/2005/8/layout/hList7"/>
    <dgm:cxn modelId="{B94A5A47-BD90-4F55-92DD-EE87CC462E63}" srcId="{54E419C9-694D-4646-8337-A8296FB1D6AF}" destId="{697C8B6B-125D-4183-AEB1-4485CEE399CF}" srcOrd="2" destOrd="0" parTransId="{B5AB798E-6C6C-4D9A-8264-6E365D232B11}" sibTransId="{0BA3665A-D01F-4A71-A098-BE02223B5242}"/>
    <dgm:cxn modelId="{D14A4770-D700-4345-9A77-C4218076CAFD}" type="presOf" srcId="{D3905CFE-65FF-47C2-A788-2043CAAD2048}" destId="{8C79D6B2-2FD6-4072-9F7D-F1D8D5492BC7}" srcOrd="1" destOrd="0" presId="urn:microsoft.com/office/officeart/2005/8/layout/hList7"/>
    <dgm:cxn modelId="{8FC90953-ACB5-4BC0-A5CE-9FC2B3ED2C81}" type="presOf" srcId="{D3905CFE-65FF-47C2-A788-2043CAAD2048}" destId="{2A6BF9E7-77A4-42DB-8A23-79EB06EF5971}" srcOrd="0" destOrd="0" presId="urn:microsoft.com/office/officeart/2005/8/layout/hList7"/>
    <dgm:cxn modelId="{CACF2574-FAD3-4186-90FF-5A0573DF29AD}" srcId="{54E419C9-694D-4646-8337-A8296FB1D6AF}" destId="{D3905CFE-65FF-47C2-A788-2043CAAD2048}" srcOrd="4" destOrd="0" parTransId="{1CB0784F-F3BA-4617-9BF0-F5E581AC12E8}" sibTransId="{0BA3523B-EB99-4175-AB76-9DF57C056569}"/>
    <dgm:cxn modelId="{ACA4E759-9ADB-41CE-BB6E-643E22841498}" type="presOf" srcId="{63FEFC2D-6AB8-4487-B333-00267A28A702}" destId="{DF0B953D-BE2A-4550-AAA5-C27D9B5EA48D}" srcOrd="0" destOrd="0" presId="urn:microsoft.com/office/officeart/2005/8/layout/hList7"/>
    <dgm:cxn modelId="{21A9357C-34B8-4A87-AE0F-B7C62BE6905D}" srcId="{54E419C9-694D-4646-8337-A8296FB1D6AF}" destId="{2C4B519B-7CCE-4BE1-A12D-0FDE055E10AA}" srcOrd="0" destOrd="0" parTransId="{B7D5D882-60D5-404F-AC40-33E4058E77EA}" sibTransId="{2F938CD5-3FBC-46D7-A055-304F7095B78E}"/>
    <dgm:cxn modelId="{34C2407C-0881-44CF-A780-BD4022FD5786}" srcId="{54E419C9-694D-4646-8337-A8296FB1D6AF}" destId="{C6D4A91B-2544-42B3-87A6-42B7A93AB201}" srcOrd="1" destOrd="0" parTransId="{9807667E-6FC6-419F-A6BC-ADD5D425CFF2}" sibTransId="{AE308DEF-7CE6-43E7-BDCE-F18EAD133B67}"/>
    <dgm:cxn modelId="{42B57580-4CC1-432E-93E1-247A8C4A0F0E}" type="presOf" srcId="{2C4B519B-7CCE-4BE1-A12D-0FDE055E10AA}" destId="{9FDB34DA-B30D-4CE7-AB7E-E29804B2314D}" srcOrd="1" destOrd="0" presId="urn:microsoft.com/office/officeart/2005/8/layout/hList7"/>
    <dgm:cxn modelId="{5CE51288-997B-4881-89E6-E47590564BB6}" type="presOf" srcId="{2C4B519B-7CCE-4BE1-A12D-0FDE055E10AA}" destId="{337A7E7E-F4FB-4362-8A4A-20569ECAC4E0}" srcOrd="0" destOrd="0" presId="urn:microsoft.com/office/officeart/2005/8/layout/hList7"/>
    <dgm:cxn modelId="{25F1338E-0F1E-4264-B9B0-C4728F41F26A}" type="presOf" srcId="{54E419C9-694D-4646-8337-A8296FB1D6AF}" destId="{F4002F5C-A51C-44DD-88BD-B6AD9D302508}" srcOrd="0" destOrd="0" presId="urn:microsoft.com/office/officeart/2005/8/layout/hList7"/>
    <dgm:cxn modelId="{E6627FBB-A3C7-4709-B3A0-710219A62B87}" type="presOf" srcId="{697C8B6B-125D-4183-AEB1-4485CEE399CF}" destId="{76B084E0-FFEA-4622-B98C-C6A07EAA5D29}" srcOrd="0" destOrd="0" presId="urn:microsoft.com/office/officeart/2005/8/layout/hList7"/>
    <dgm:cxn modelId="{06AB15C2-6F87-4F0B-B64A-DC1D54F4279C}" type="presOf" srcId="{0BA3665A-D01F-4A71-A098-BE02223B5242}" destId="{B0EAA33A-8A5D-4657-9578-C4015774489D}" srcOrd="0" destOrd="0" presId="urn:microsoft.com/office/officeart/2005/8/layout/hList7"/>
    <dgm:cxn modelId="{22E718C6-7FD6-4E0B-843A-5AB55E53C681}" type="presOf" srcId="{63FEFC2D-6AB8-4487-B333-00267A28A702}" destId="{363AAA58-AD2A-4CD7-A58A-1A741F9C709C}" srcOrd="1" destOrd="0" presId="urn:microsoft.com/office/officeart/2005/8/layout/hList7"/>
    <dgm:cxn modelId="{490316F7-AD51-4901-B15B-0AFA4B867950}" type="presOf" srcId="{697C8B6B-125D-4183-AEB1-4485CEE399CF}" destId="{50968F63-FC78-407E-B0C8-B5ED48A55E3B}" srcOrd="1" destOrd="0" presId="urn:microsoft.com/office/officeart/2005/8/layout/hList7"/>
    <dgm:cxn modelId="{E27D7DFA-50D0-475A-BD5C-BA330F44BE6F}" srcId="{54E419C9-694D-4646-8337-A8296FB1D6AF}" destId="{63FEFC2D-6AB8-4487-B333-00267A28A702}" srcOrd="3" destOrd="0" parTransId="{9DE462A4-F72E-4CBC-8A8D-CA489550E8A0}" sibTransId="{53C6D928-EDA8-4E4C-BEA4-38394690E5CE}"/>
    <dgm:cxn modelId="{CC3A2C71-08DA-42B1-BACC-0ED27A8F5432}" type="presParOf" srcId="{F4002F5C-A51C-44DD-88BD-B6AD9D302508}" destId="{BDBD26C9-2431-43BC-B15E-09EE9829D14B}" srcOrd="0" destOrd="0" presId="urn:microsoft.com/office/officeart/2005/8/layout/hList7"/>
    <dgm:cxn modelId="{FF93CB95-B4CD-4777-8B4E-6050387DCE3E}" type="presParOf" srcId="{F4002F5C-A51C-44DD-88BD-B6AD9D302508}" destId="{FC88CD1E-C6B1-487A-936B-BD3C083E36AF}" srcOrd="1" destOrd="0" presId="urn:microsoft.com/office/officeart/2005/8/layout/hList7"/>
    <dgm:cxn modelId="{C7B035EE-5191-48AA-85B9-6C1377BC87AD}" type="presParOf" srcId="{FC88CD1E-C6B1-487A-936B-BD3C083E36AF}" destId="{4EEBA390-681A-4DB8-BA61-65D5D03CF66E}" srcOrd="0" destOrd="0" presId="urn:microsoft.com/office/officeart/2005/8/layout/hList7"/>
    <dgm:cxn modelId="{18D201BC-8DA3-4E6B-8A85-72CDC6A5629A}" type="presParOf" srcId="{4EEBA390-681A-4DB8-BA61-65D5D03CF66E}" destId="{337A7E7E-F4FB-4362-8A4A-20569ECAC4E0}" srcOrd="0" destOrd="0" presId="urn:microsoft.com/office/officeart/2005/8/layout/hList7"/>
    <dgm:cxn modelId="{AD65C947-FF7A-4D9A-BA25-7F2F26BEA12C}" type="presParOf" srcId="{4EEBA390-681A-4DB8-BA61-65D5D03CF66E}" destId="{9FDB34DA-B30D-4CE7-AB7E-E29804B2314D}" srcOrd="1" destOrd="0" presId="urn:microsoft.com/office/officeart/2005/8/layout/hList7"/>
    <dgm:cxn modelId="{D44EBD2E-0867-4F02-99BD-3A2CA7F0EB76}" type="presParOf" srcId="{4EEBA390-681A-4DB8-BA61-65D5D03CF66E}" destId="{E5DB217F-5203-4936-9BEC-0315D5DEC386}" srcOrd="2" destOrd="0" presId="urn:microsoft.com/office/officeart/2005/8/layout/hList7"/>
    <dgm:cxn modelId="{98A72141-5FDD-4856-B6C6-153ACF4236F3}" type="presParOf" srcId="{4EEBA390-681A-4DB8-BA61-65D5D03CF66E}" destId="{55A5E607-896B-4195-B1C2-EE772D00A15D}" srcOrd="3" destOrd="0" presId="urn:microsoft.com/office/officeart/2005/8/layout/hList7"/>
    <dgm:cxn modelId="{59CBC460-6C54-46F0-8A4B-315471B7BDD6}" type="presParOf" srcId="{FC88CD1E-C6B1-487A-936B-BD3C083E36AF}" destId="{2B29D04E-C9E2-46A2-9F7A-81F86D1FD3D3}" srcOrd="1" destOrd="0" presId="urn:microsoft.com/office/officeart/2005/8/layout/hList7"/>
    <dgm:cxn modelId="{FB405310-DB2D-4196-9B1A-F0E183AE550F}" type="presParOf" srcId="{FC88CD1E-C6B1-487A-936B-BD3C083E36AF}" destId="{B5544C15-67E8-4CC5-8B91-4B69B6E94990}" srcOrd="2" destOrd="0" presId="urn:microsoft.com/office/officeart/2005/8/layout/hList7"/>
    <dgm:cxn modelId="{4A494B40-44CD-4E90-A7F5-EB7AED08BBE2}" type="presParOf" srcId="{B5544C15-67E8-4CC5-8B91-4B69B6E94990}" destId="{806AAEDA-BAAC-490E-9125-5816650A36BE}" srcOrd="0" destOrd="0" presId="urn:microsoft.com/office/officeart/2005/8/layout/hList7"/>
    <dgm:cxn modelId="{CBA993F1-B020-4DEC-8794-F5A3EFCEE8B7}" type="presParOf" srcId="{B5544C15-67E8-4CC5-8B91-4B69B6E94990}" destId="{ABC7665F-DB2D-4624-8A70-7ADCC113EA2C}" srcOrd="1" destOrd="0" presId="urn:microsoft.com/office/officeart/2005/8/layout/hList7"/>
    <dgm:cxn modelId="{39873DEC-4ED7-4E36-BB17-168E5E815180}" type="presParOf" srcId="{B5544C15-67E8-4CC5-8B91-4B69B6E94990}" destId="{E2BCAFDF-A7CA-4258-98D8-4D3D8B3DCF57}" srcOrd="2" destOrd="0" presId="urn:microsoft.com/office/officeart/2005/8/layout/hList7"/>
    <dgm:cxn modelId="{6225F8B7-E4AE-4902-8273-24EAF2D1DA77}" type="presParOf" srcId="{B5544C15-67E8-4CC5-8B91-4B69B6E94990}" destId="{3E5A4563-4F15-44E4-8760-4DB0CFA302BD}" srcOrd="3" destOrd="0" presId="urn:microsoft.com/office/officeart/2005/8/layout/hList7"/>
    <dgm:cxn modelId="{09DEAB5E-41C5-4796-ABF3-F14554FDB996}" type="presParOf" srcId="{FC88CD1E-C6B1-487A-936B-BD3C083E36AF}" destId="{26776F14-0D48-4D61-9D15-94B512FE9B40}" srcOrd="3" destOrd="0" presId="urn:microsoft.com/office/officeart/2005/8/layout/hList7"/>
    <dgm:cxn modelId="{E0598785-0F39-4106-BFEB-190108541A23}" type="presParOf" srcId="{FC88CD1E-C6B1-487A-936B-BD3C083E36AF}" destId="{84640A8C-6735-4AA5-BE11-57DF9B698C95}" srcOrd="4" destOrd="0" presId="urn:microsoft.com/office/officeart/2005/8/layout/hList7"/>
    <dgm:cxn modelId="{A704CB2A-2A8B-4A7A-98DE-3799DEE4A8CD}" type="presParOf" srcId="{84640A8C-6735-4AA5-BE11-57DF9B698C95}" destId="{76B084E0-FFEA-4622-B98C-C6A07EAA5D29}" srcOrd="0" destOrd="0" presId="urn:microsoft.com/office/officeart/2005/8/layout/hList7"/>
    <dgm:cxn modelId="{AFCB3C5F-4FF9-4C88-AB90-EACC1FEA3D4A}" type="presParOf" srcId="{84640A8C-6735-4AA5-BE11-57DF9B698C95}" destId="{50968F63-FC78-407E-B0C8-B5ED48A55E3B}" srcOrd="1" destOrd="0" presId="urn:microsoft.com/office/officeart/2005/8/layout/hList7"/>
    <dgm:cxn modelId="{2F2A87F3-BCC8-425B-95FA-FE58EC5F0F3C}" type="presParOf" srcId="{84640A8C-6735-4AA5-BE11-57DF9B698C95}" destId="{7C0E641D-77B1-47C7-B6C1-C35DF335DCA7}" srcOrd="2" destOrd="0" presId="urn:microsoft.com/office/officeart/2005/8/layout/hList7"/>
    <dgm:cxn modelId="{E4C682A2-2521-41E3-A562-65C445D6F746}" type="presParOf" srcId="{84640A8C-6735-4AA5-BE11-57DF9B698C95}" destId="{8A92A8EB-52FD-44F2-AFA2-E57E8418A2ED}" srcOrd="3" destOrd="0" presId="urn:microsoft.com/office/officeart/2005/8/layout/hList7"/>
    <dgm:cxn modelId="{1BB5516D-A40A-4737-8511-FF127890A683}" type="presParOf" srcId="{FC88CD1E-C6B1-487A-936B-BD3C083E36AF}" destId="{B0EAA33A-8A5D-4657-9578-C4015774489D}" srcOrd="5" destOrd="0" presId="urn:microsoft.com/office/officeart/2005/8/layout/hList7"/>
    <dgm:cxn modelId="{DF55CBE5-8286-41C9-9BC6-0136DCC81F70}" type="presParOf" srcId="{FC88CD1E-C6B1-487A-936B-BD3C083E36AF}" destId="{18A1C5F2-ACF2-4564-8C60-63939567572E}" srcOrd="6" destOrd="0" presId="urn:microsoft.com/office/officeart/2005/8/layout/hList7"/>
    <dgm:cxn modelId="{9B72855E-ED06-40EF-A09D-98E622179EEF}" type="presParOf" srcId="{18A1C5F2-ACF2-4564-8C60-63939567572E}" destId="{DF0B953D-BE2A-4550-AAA5-C27D9B5EA48D}" srcOrd="0" destOrd="0" presId="urn:microsoft.com/office/officeart/2005/8/layout/hList7"/>
    <dgm:cxn modelId="{B2ABB1B3-7579-470B-A606-E0F67FB27D38}" type="presParOf" srcId="{18A1C5F2-ACF2-4564-8C60-63939567572E}" destId="{363AAA58-AD2A-4CD7-A58A-1A741F9C709C}" srcOrd="1" destOrd="0" presId="urn:microsoft.com/office/officeart/2005/8/layout/hList7"/>
    <dgm:cxn modelId="{82FFBD70-283E-47E1-B3F2-0E5AE54A2840}" type="presParOf" srcId="{18A1C5F2-ACF2-4564-8C60-63939567572E}" destId="{A86B7EF2-F58E-4A35-9E0A-23511B4474D7}" srcOrd="2" destOrd="0" presId="urn:microsoft.com/office/officeart/2005/8/layout/hList7"/>
    <dgm:cxn modelId="{2E84CEB0-9C2F-4880-B7BF-9BD00D42F502}" type="presParOf" srcId="{18A1C5F2-ACF2-4564-8C60-63939567572E}" destId="{8D5454C3-FA62-4FF1-A183-5AFE3837DF44}" srcOrd="3" destOrd="0" presId="urn:microsoft.com/office/officeart/2005/8/layout/hList7"/>
    <dgm:cxn modelId="{40A4B714-3B25-4CE4-AF76-0DF0F895AB17}" type="presParOf" srcId="{FC88CD1E-C6B1-487A-936B-BD3C083E36AF}" destId="{13DBA7E6-AD53-4A85-81E2-F1071BB5F579}" srcOrd="7" destOrd="0" presId="urn:microsoft.com/office/officeart/2005/8/layout/hList7"/>
    <dgm:cxn modelId="{392DF0FC-4166-4C18-A6FB-CB1AFA63AB09}" type="presParOf" srcId="{FC88CD1E-C6B1-487A-936B-BD3C083E36AF}" destId="{1B37B895-F0BF-490A-951C-B1E55CB66629}" srcOrd="8" destOrd="0" presId="urn:microsoft.com/office/officeart/2005/8/layout/hList7"/>
    <dgm:cxn modelId="{BB499003-5269-42AD-AFC4-8062AB1457C4}" type="presParOf" srcId="{1B37B895-F0BF-490A-951C-B1E55CB66629}" destId="{2A6BF9E7-77A4-42DB-8A23-79EB06EF5971}" srcOrd="0" destOrd="0" presId="urn:microsoft.com/office/officeart/2005/8/layout/hList7"/>
    <dgm:cxn modelId="{29385A29-78EA-4A6A-9EA4-AC02F71C645D}" type="presParOf" srcId="{1B37B895-F0BF-490A-951C-B1E55CB66629}" destId="{8C79D6B2-2FD6-4072-9F7D-F1D8D5492BC7}" srcOrd="1" destOrd="0" presId="urn:microsoft.com/office/officeart/2005/8/layout/hList7"/>
    <dgm:cxn modelId="{77E20DE7-C546-49DE-95E2-562969AB42B2}" type="presParOf" srcId="{1B37B895-F0BF-490A-951C-B1E55CB66629}" destId="{42AFF5DD-B117-4D06-8756-D3451A121B84}" srcOrd="2" destOrd="0" presId="urn:microsoft.com/office/officeart/2005/8/layout/hList7"/>
    <dgm:cxn modelId="{460C06F4-7EB0-42DD-90AC-E09945CE3D3A}" type="presParOf" srcId="{1B37B895-F0BF-490A-951C-B1E55CB66629}" destId="{25D88571-9954-4100-AF98-1ABA5BDB902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5F6192-7015-4627-A0CC-7EBD514A3085}" type="doc">
      <dgm:prSet loTypeId="urn:microsoft.com/office/officeart/2009/3/layout/CircleRelationship" loCatId="relationship" qsTypeId="urn:microsoft.com/office/officeart/2005/8/quickstyle/simple1" qsCatId="simple" csTypeId="urn:microsoft.com/office/officeart/2005/8/colors/accent2_5" csCatId="accent2" phldr="1"/>
      <dgm:spPr/>
      <dgm:t>
        <a:bodyPr/>
        <a:lstStyle/>
        <a:p>
          <a:endParaRPr lang="en-GB"/>
        </a:p>
      </dgm:t>
    </dgm:pt>
    <dgm:pt modelId="{957E793B-0732-4583-B06B-C2BB6C3FCD8A}">
      <dgm:prSet phldrT="[Text]" phldr="1"/>
      <dgm:spPr/>
      <dgm:t>
        <a:bodyPr/>
        <a:lstStyle/>
        <a:p>
          <a:endParaRPr lang="en-GB" dirty="0"/>
        </a:p>
      </dgm:t>
    </dgm:pt>
    <dgm:pt modelId="{9F9C8F18-4B42-4E1A-9FEB-EB640C549C84}" type="parTrans" cxnId="{CB8CA8DC-52F1-4539-A594-67763BAC4B41}">
      <dgm:prSet/>
      <dgm:spPr/>
      <dgm:t>
        <a:bodyPr/>
        <a:lstStyle/>
        <a:p>
          <a:endParaRPr lang="en-GB"/>
        </a:p>
      </dgm:t>
    </dgm:pt>
    <dgm:pt modelId="{37AB12B4-D6B2-42B8-A7B7-6FFB2AD3289C}" type="sibTrans" cxnId="{CB8CA8DC-52F1-4539-A594-67763BAC4B41}">
      <dgm:prSet/>
      <dgm:spPr/>
      <dgm:t>
        <a:bodyPr/>
        <a:lstStyle/>
        <a:p>
          <a:endParaRPr lang="en-GB">
            <a:noFill/>
          </a:endParaRPr>
        </a:p>
      </dgm:t>
    </dgm:pt>
    <dgm:pt modelId="{79B14C07-2B87-4C65-A7BC-9BEA3A53214E}">
      <dgm:prSet phldrT="[Text]"/>
      <dgm:spPr/>
      <dgm:t>
        <a:bodyPr/>
        <a:lstStyle/>
        <a:p>
          <a:endParaRPr lang="en-GB"/>
        </a:p>
      </dgm:t>
    </dgm:pt>
    <dgm:pt modelId="{11A26EB2-87C8-4E86-AC30-4B518309E267}" type="parTrans" cxnId="{7FD8B9EB-C52D-4AEA-885D-34DE5E791572}">
      <dgm:prSet/>
      <dgm:spPr/>
      <dgm:t>
        <a:bodyPr/>
        <a:lstStyle/>
        <a:p>
          <a:endParaRPr lang="en-GB"/>
        </a:p>
      </dgm:t>
    </dgm:pt>
    <dgm:pt modelId="{CD33256C-177E-4345-B8E1-CFFF1D69B11D}" type="sibTrans" cxnId="{7FD8B9EB-C52D-4AEA-885D-34DE5E791572}">
      <dgm:prSet/>
      <dgm:spPr/>
      <dgm:t>
        <a:bodyPr/>
        <a:lstStyle/>
        <a:p>
          <a:endParaRPr lang="en-GB"/>
        </a:p>
      </dgm:t>
    </dgm:pt>
    <dgm:pt modelId="{761B5368-D9A0-4DF0-94E3-0411DA912FCE}">
      <dgm:prSet phldrT="[Text]" phldr="1"/>
      <dgm:spPr/>
      <dgm:t>
        <a:bodyPr/>
        <a:lstStyle/>
        <a:p>
          <a:endParaRPr lang="en-GB" dirty="0"/>
        </a:p>
      </dgm:t>
    </dgm:pt>
    <dgm:pt modelId="{83D1FCD9-96A9-418B-AEA3-46E2183BF846}" type="parTrans" cxnId="{0AFAFF25-33F0-4C4D-997B-D62555D083E6}">
      <dgm:prSet/>
      <dgm:spPr/>
      <dgm:t>
        <a:bodyPr/>
        <a:lstStyle/>
        <a:p>
          <a:endParaRPr lang="en-GB"/>
        </a:p>
      </dgm:t>
    </dgm:pt>
    <dgm:pt modelId="{B8D6812C-DCBD-4A03-8F7C-B074E0DEE8E3}" type="sibTrans" cxnId="{0AFAFF25-33F0-4C4D-997B-D62555D083E6}">
      <dgm:prSet/>
      <dgm:spPr/>
      <dgm:t>
        <a:bodyPr/>
        <a:lstStyle/>
        <a:p>
          <a:endParaRPr lang="en-GB"/>
        </a:p>
      </dgm:t>
    </dgm:pt>
    <dgm:pt modelId="{D4C8D933-FDB8-47A2-80F7-DF665B841EA7}">
      <dgm:prSet custT="1"/>
      <dgm:spPr/>
      <dgm:t>
        <a:bodyPr/>
        <a:lstStyle/>
        <a:p>
          <a:r>
            <a:rPr lang="en-GB" sz="4000" b="1" dirty="0">
              <a:latin typeface="Atkinson Hyperlegible" pitchFamily="50" charset="0"/>
            </a:rPr>
            <a:t>59 % </a:t>
          </a:r>
          <a:r>
            <a:rPr lang="en-GB" sz="4000" b="0" dirty="0">
              <a:latin typeface="Atkinson Hyperlegible" pitchFamily="50" charset="0"/>
            </a:rPr>
            <a:t>a</a:t>
          </a:r>
          <a:r>
            <a:rPr lang="en-GB" sz="4000" dirty="0">
              <a:latin typeface="Atkinson Hyperlegible" pitchFamily="50" charset="0"/>
            </a:rPr>
            <a:t>m</a:t>
          </a:r>
          <a:r>
            <a:rPr lang="lt-LT" sz="4000" dirty="0">
              <a:latin typeface="Atkinson Hyperlegible" pitchFamily="50" charset="0"/>
            </a:rPr>
            <a:t>žius</a:t>
          </a:r>
          <a:endParaRPr lang="en-GB" sz="4000" dirty="0">
            <a:latin typeface="Atkinson Hyperlegible" pitchFamily="50" charset="0"/>
          </a:endParaRPr>
        </a:p>
      </dgm:t>
    </dgm:pt>
    <dgm:pt modelId="{62726E07-4408-4B1D-B9CC-B1FE6F41F553}" type="parTrans" cxnId="{44AE069E-0F4D-4856-BD3F-27C357B112C4}">
      <dgm:prSet/>
      <dgm:spPr/>
      <dgm:t>
        <a:bodyPr/>
        <a:lstStyle/>
        <a:p>
          <a:endParaRPr lang="en-GB"/>
        </a:p>
      </dgm:t>
    </dgm:pt>
    <dgm:pt modelId="{D266C3B4-85D2-4FED-909C-07519408CCE2}" type="sibTrans" cxnId="{44AE069E-0F4D-4856-BD3F-27C357B112C4}">
      <dgm:prSet/>
      <dgm:spPr/>
      <dgm:t>
        <a:bodyPr/>
        <a:lstStyle/>
        <a:p>
          <a:endParaRPr lang="en-GB"/>
        </a:p>
      </dgm:t>
    </dgm:pt>
    <dgm:pt modelId="{A291F07D-3A88-40BF-888C-F66D3FE75D54}">
      <dgm:prSet custT="1"/>
      <dgm:spPr/>
      <dgm:t>
        <a:bodyPr/>
        <a:lstStyle/>
        <a:p>
          <a:r>
            <a:rPr lang="en-GB" sz="3000" b="1" dirty="0">
              <a:latin typeface="Atkinson Hyperlegible" pitchFamily="50" charset="0"/>
            </a:rPr>
            <a:t>51 % </a:t>
          </a:r>
          <a:r>
            <a:rPr lang="en-GB" sz="3000" dirty="0" err="1">
              <a:latin typeface="Atkinson Hyperlegible" pitchFamily="50" charset="0"/>
            </a:rPr>
            <a:t>negalia</a:t>
          </a:r>
          <a:endParaRPr lang="en-GB" sz="3000" dirty="0">
            <a:latin typeface="Atkinson Hyperlegible" pitchFamily="50" charset="0"/>
          </a:endParaRPr>
        </a:p>
      </dgm:t>
    </dgm:pt>
    <dgm:pt modelId="{0A206D22-243E-435C-8816-42F4FADE156D}" type="parTrans" cxnId="{452B32C9-9EA9-4189-85DE-BD8872A7BC73}">
      <dgm:prSet/>
      <dgm:spPr/>
      <dgm:t>
        <a:bodyPr/>
        <a:lstStyle/>
        <a:p>
          <a:endParaRPr lang="en-GB"/>
        </a:p>
      </dgm:t>
    </dgm:pt>
    <dgm:pt modelId="{28637A41-E0E3-4D24-A53A-2877D13DD4B9}" type="sibTrans" cxnId="{452B32C9-9EA9-4189-85DE-BD8872A7BC73}">
      <dgm:prSet/>
      <dgm:spPr/>
      <dgm:t>
        <a:bodyPr/>
        <a:lstStyle/>
        <a:p>
          <a:endParaRPr lang="en-GB"/>
        </a:p>
      </dgm:t>
    </dgm:pt>
    <dgm:pt modelId="{0FA25A47-0E0B-4030-821C-F95DD0870931}">
      <dgm:prSet custT="1"/>
      <dgm:spPr/>
      <dgm:t>
        <a:bodyPr/>
        <a:lstStyle/>
        <a:p>
          <a:r>
            <a:rPr lang="en-GB" sz="2400" b="1" dirty="0">
              <a:latin typeface="Atkinson Hyperlegible" pitchFamily="50" charset="0"/>
            </a:rPr>
            <a:t>27 % </a:t>
          </a:r>
          <a:r>
            <a:rPr lang="en-GB" sz="2000" dirty="0" err="1">
              <a:latin typeface="Atkinson Hyperlegible" pitchFamily="50" charset="0"/>
            </a:rPr>
            <a:t>seksualin</a:t>
          </a:r>
          <a:r>
            <a:rPr lang="lt-LT" sz="2000" dirty="0">
              <a:latin typeface="Atkinson Hyperlegible" pitchFamily="50" charset="0"/>
            </a:rPr>
            <a:t>ė orientacija</a:t>
          </a:r>
          <a:endParaRPr lang="en-GB" sz="2400" dirty="0">
            <a:latin typeface="Atkinson Hyperlegible" pitchFamily="50" charset="0"/>
          </a:endParaRPr>
        </a:p>
      </dgm:t>
    </dgm:pt>
    <dgm:pt modelId="{CA421A0E-BBFA-4858-A5DF-73CAF32D55A6}" type="parTrans" cxnId="{A461130D-F46A-401A-9108-53C20F41D2B4}">
      <dgm:prSet/>
      <dgm:spPr/>
      <dgm:t>
        <a:bodyPr/>
        <a:lstStyle/>
        <a:p>
          <a:endParaRPr lang="en-GB"/>
        </a:p>
      </dgm:t>
    </dgm:pt>
    <dgm:pt modelId="{A934100B-858F-41D4-B4CB-AFCC026D5502}" type="sibTrans" cxnId="{A461130D-F46A-401A-9108-53C20F41D2B4}">
      <dgm:prSet/>
      <dgm:spPr/>
      <dgm:t>
        <a:bodyPr/>
        <a:lstStyle/>
        <a:p>
          <a:endParaRPr lang="en-GB"/>
        </a:p>
      </dgm:t>
    </dgm:pt>
    <dgm:pt modelId="{698DD178-DB9D-4C16-A6A1-74F4F0D799CC}">
      <dgm:prSet custT="1"/>
      <dgm:spPr/>
      <dgm:t>
        <a:bodyPr/>
        <a:lstStyle/>
        <a:p>
          <a:r>
            <a:rPr lang="en-GB" sz="2400" b="1" dirty="0">
              <a:latin typeface="Atkinson Hyperlegible" pitchFamily="50" charset="0"/>
            </a:rPr>
            <a:t>21 % </a:t>
          </a:r>
          <a:r>
            <a:rPr lang="en-GB" sz="2400" dirty="0" err="1">
              <a:latin typeface="Atkinson Hyperlegible" pitchFamily="50" charset="0"/>
            </a:rPr>
            <a:t>lytis</a:t>
          </a:r>
          <a:endParaRPr lang="en-GB" sz="2400" dirty="0">
            <a:latin typeface="Atkinson Hyperlegible" pitchFamily="50" charset="0"/>
          </a:endParaRPr>
        </a:p>
      </dgm:t>
    </dgm:pt>
    <dgm:pt modelId="{3CB4CA86-CBE8-4707-86F5-9A49E6F0FACF}" type="parTrans" cxnId="{6979398B-2E33-41D5-AE22-34C4EAC14F3F}">
      <dgm:prSet/>
      <dgm:spPr/>
      <dgm:t>
        <a:bodyPr/>
        <a:lstStyle/>
        <a:p>
          <a:endParaRPr lang="en-GB"/>
        </a:p>
      </dgm:t>
    </dgm:pt>
    <dgm:pt modelId="{39AF365A-A159-40BB-B938-F748B2DB2179}" type="sibTrans" cxnId="{6979398B-2E33-41D5-AE22-34C4EAC14F3F}">
      <dgm:prSet/>
      <dgm:spPr/>
      <dgm:t>
        <a:bodyPr/>
        <a:lstStyle/>
        <a:p>
          <a:endParaRPr lang="en-GB"/>
        </a:p>
      </dgm:t>
    </dgm:pt>
    <dgm:pt modelId="{954207F2-7277-42A1-B19D-9A61A49E01E1}">
      <dgm:prSet custT="1"/>
      <dgm:spPr/>
      <dgm:t>
        <a:bodyPr/>
        <a:lstStyle/>
        <a:p>
          <a:r>
            <a:rPr lang="en-GB" sz="2400" b="1" dirty="0">
              <a:latin typeface="Atkinson Hyperlegible" pitchFamily="50" charset="0"/>
            </a:rPr>
            <a:t>18 % </a:t>
          </a:r>
          <a:r>
            <a:rPr lang="en-GB" sz="2400" dirty="0" err="1">
              <a:latin typeface="Atkinson Hyperlegible" pitchFamily="50" charset="0"/>
            </a:rPr>
            <a:t>odos</a:t>
          </a:r>
          <a:r>
            <a:rPr lang="en-GB" sz="2400" dirty="0">
              <a:latin typeface="Atkinson Hyperlegible" pitchFamily="50" charset="0"/>
            </a:rPr>
            <a:t> </a:t>
          </a:r>
          <a:r>
            <a:rPr lang="en-GB" sz="2400" dirty="0" err="1">
              <a:latin typeface="Atkinson Hyperlegible" pitchFamily="50" charset="0"/>
            </a:rPr>
            <a:t>spalva</a:t>
          </a:r>
          <a:endParaRPr lang="en-GB" sz="2400" dirty="0">
            <a:latin typeface="Atkinson Hyperlegible" pitchFamily="50" charset="0"/>
          </a:endParaRPr>
        </a:p>
      </dgm:t>
    </dgm:pt>
    <dgm:pt modelId="{A80658E0-B94B-4864-97C2-56F26C096858}" type="parTrans" cxnId="{9FAB26C2-38C8-46C6-AD9C-6C5E9F83C921}">
      <dgm:prSet/>
      <dgm:spPr/>
      <dgm:t>
        <a:bodyPr/>
        <a:lstStyle/>
        <a:p>
          <a:endParaRPr lang="en-GB"/>
        </a:p>
      </dgm:t>
    </dgm:pt>
    <dgm:pt modelId="{7A29F2DF-9980-4CC5-A360-1524A238045A}" type="sibTrans" cxnId="{9FAB26C2-38C8-46C6-AD9C-6C5E9F83C921}">
      <dgm:prSet/>
      <dgm:spPr/>
      <dgm:t>
        <a:bodyPr/>
        <a:lstStyle/>
        <a:p>
          <a:endParaRPr lang="en-GB"/>
        </a:p>
      </dgm:t>
    </dgm:pt>
    <dgm:pt modelId="{5C2A648D-1D84-478A-BA55-BB774A819253}">
      <dgm:prSet custT="1"/>
      <dgm:spPr/>
      <dgm:t>
        <a:bodyPr/>
        <a:lstStyle/>
        <a:p>
          <a:r>
            <a:rPr lang="en-GB" sz="2400" b="1" dirty="0">
              <a:latin typeface="Atkinson Hyperlegible" pitchFamily="50" charset="0"/>
            </a:rPr>
            <a:t>19 % </a:t>
          </a:r>
          <a:r>
            <a:rPr lang="en-GB" sz="2400" dirty="0" err="1">
              <a:latin typeface="Atkinson Hyperlegible" pitchFamily="50" charset="0"/>
            </a:rPr>
            <a:t>akcentas</a:t>
          </a:r>
          <a:endParaRPr lang="en-GB" sz="2400" dirty="0">
            <a:latin typeface="Atkinson Hyperlegible" pitchFamily="50" charset="0"/>
          </a:endParaRPr>
        </a:p>
      </dgm:t>
    </dgm:pt>
    <dgm:pt modelId="{2FABD9FA-6C6D-4AAF-8C19-3939185AEE9F}" type="parTrans" cxnId="{9740C453-EE85-46B1-BABC-B4F4D7E8AC1B}">
      <dgm:prSet/>
      <dgm:spPr/>
      <dgm:t>
        <a:bodyPr/>
        <a:lstStyle/>
        <a:p>
          <a:endParaRPr lang="en-GB"/>
        </a:p>
      </dgm:t>
    </dgm:pt>
    <dgm:pt modelId="{2822E5C3-87FD-46B1-8E32-9D69BDE7F332}" type="sibTrans" cxnId="{9740C453-EE85-46B1-BABC-B4F4D7E8AC1B}">
      <dgm:prSet/>
      <dgm:spPr/>
      <dgm:t>
        <a:bodyPr/>
        <a:lstStyle/>
        <a:p>
          <a:endParaRPr lang="en-GB"/>
        </a:p>
      </dgm:t>
    </dgm:pt>
    <dgm:pt modelId="{D958B4B3-83D7-4137-BE9B-1676AFD40EA4}">
      <dgm:prSet custT="1"/>
      <dgm:spPr/>
      <dgm:t>
        <a:bodyPr/>
        <a:lstStyle/>
        <a:p>
          <a:endParaRPr lang="en-GB"/>
        </a:p>
      </dgm:t>
    </dgm:pt>
    <dgm:pt modelId="{C42B9989-4E4D-4497-9D47-2EAEDFEF7D68}" type="parTrans" cxnId="{054ACEFC-2F0A-45A7-B34E-B1BEC1BA6D30}">
      <dgm:prSet/>
      <dgm:spPr/>
      <dgm:t>
        <a:bodyPr/>
        <a:lstStyle/>
        <a:p>
          <a:endParaRPr lang="en-GB"/>
        </a:p>
      </dgm:t>
    </dgm:pt>
    <dgm:pt modelId="{BBC87B62-1D93-4EC5-87DA-F6785E8AD040}" type="sibTrans" cxnId="{054ACEFC-2F0A-45A7-B34E-B1BEC1BA6D30}">
      <dgm:prSet/>
      <dgm:spPr/>
      <dgm:t>
        <a:bodyPr/>
        <a:lstStyle/>
        <a:p>
          <a:endParaRPr lang="en-GB"/>
        </a:p>
      </dgm:t>
    </dgm:pt>
    <dgm:pt modelId="{9E22AF9E-3FE1-4179-96EC-938372F063F3}">
      <dgm:prSet custScaleX="175565" custScaleY="175565" custLinFactX="6390" custLinFactY="100000" custLinFactNeighborX="100000" custLinFactNeighborY="134151"/>
      <dgm:spPr/>
      <dgm:t>
        <a:bodyPr/>
        <a:lstStyle/>
        <a:p>
          <a:endParaRPr lang="en-GB"/>
        </a:p>
      </dgm:t>
    </dgm:pt>
    <dgm:pt modelId="{96578B3C-2CE4-4173-9EC5-2DC314D1F467}" type="parTrans" cxnId="{525F83F8-921A-443C-B0D1-522FE715DC0E}">
      <dgm:prSet/>
      <dgm:spPr/>
      <dgm:t>
        <a:bodyPr/>
        <a:lstStyle/>
        <a:p>
          <a:endParaRPr lang="en-GB"/>
        </a:p>
      </dgm:t>
    </dgm:pt>
    <dgm:pt modelId="{BD87BEC0-0307-4FB1-AE16-D257B4F9CA85}" type="sibTrans" cxnId="{525F83F8-921A-443C-B0D1-522FE715DC0E}">
      <dgm:prSet/>
      <dgm:spPr/>
      <dgm:t>
        <a:bodyPr/>
        <a:lstStyle/>
        <a:p>
          <a:endParaRPr lang="en-GB"/>
        </a:p>
      </dgm:t>
    </dgm:pt>
    <dgm:pt modelId="{17ED56FA-08B6-4A45-8367-BFF8142BF573}">
      <dgm:prSet/>
      <dgm:spPr/>
      <dgm:t>
        <a:bodyPr/>
        <a:lstStyle/>
        <a:p>
          <a:endParaRPr lang="en-GB"/>
        </a:p>
      </dgm:t>
    </dgm:pt>
    <dgm:pt modelId="{425D7129-7BD8-4394-87A0-D80860FFA475}" type="parTrans" cxnId="{C9700BA7-D3E2-4B5F-B715-16AECC87D1FF}">
      <dgm:prSet/>
      <dgm:spPr/>
      <dgm:t>
        <a:bodyPr/>
        <a:lstStyle/>
        <a:p>
          <a:endParaRPr lang="en-GB"/>
        </a:p>
      </dgm:t>
    </dgm:pt>
    <dgm:pt modelId="{987FE478-820D-4CDA-9504-0273D579DDF9}" type="sibTrans" cxnId="{C9700BA7-D3E2-4B5F-B715-16AECC87D1FF}">
      <dgm:prSet/>
      <dgm:spPr/>
      <dgm:t>
        <a:bodyPr/>
        <a:lstStyle/>
        <a:p>
          <a:endParaRPr lang="en-GB"/>
        </a:p>
      </dgm:t>
    </dgm:pt>
    <dgm:pt modelId="{0E5A9B7B-8161-4E6F-A405-9F3F7A814382}" type="pres">
      <dgm:prSet presAssocID="{CB5F6192-7015-4627-A0CC-7EBD514A3085}" presName="Name0" presStyleCnt="0">
        <dgm:presLayoutVars>
          <dgm:chMax val="1"/>
          <dgm:chPref val="1"/>
        </dgm:presLayoutVars>
      </dgm:prSet>
      <dgm:spPr/>
    </dgm:pt>
    <dgm:pt modelId="{0B503710-2FC6-414A-B21C-D5CB756413A2}" type="pres">
      <dgm:prSet presAssocID="{D4C8D933-FDB8-47A2-80F7-DF665B841EA7}" presName="Parent" presStyleLbl="node0" presStyleIdx="0" presStyleCnt="1" custScaleX="101516" custScaleY="103851">
        <dgm:presLayoutVars>
          <dgm:chMax val="5"/>
          <dgm:chPref val="5"/>
        </dgm:presLayoutVars>
      </dgm:prSet>
      <dgm:spPr/>
    </dgm:pt>
    <dgm:pt modelId="{903FA3CD-58BA-433C-A6A3-37DDF52D2826}" type="pres">
      <dgm:prSet presAssocID="{D4C8D933-FDB8-47A2-80F7-DF665B841EA7}" presName="Accent2" presStyleLbl="node1" presStyleIdx="0" presStyleCnt="19"/>
      <dgm:spPr/>
    </dgm:pt>
    <dgm:pt modelId="{1CF46D42-58B2-42D6-A771-B215521B2869}" type="pres">
      <dgm:prSet presAssocID="{D4C8D933-FDB8-47A2-80F7-DF665B841EA7}" presName="Accent3" presStyleLbl="node1" presStyleIdx="1" presStyleCnt="19" custLinFactNeighborY="-3681"/>
      <dgm:spPr/>
    </dgm:pt>
    <dgm:pt modelId="{A4FC0A7F-FBB3-4820-BF55-139C0131D903}" type="pres">
      <dgm:prSet presAssocID="{D4C8D933-FDB8-47A2-80F7-DF665B841EA7}" presName="Accent4" presStyleLbl="node1" presStyleIdx="2" presStyleCnt="19"/>
      <dgm:spPr/>
    </dgm:pt>
    <dgm:pt modelId="{32265036-DD8F-4269-A1F1-77E771F6E3D3}" type="pres">
      <dgm:prSet presAssocID="{D4C8D933-FDB8-47A2-80F7-DF665B841EA7}" presName="Accent5" presStyleLbl="node1" presStyleIdx="3" presStyleCnt="19" custScaleX="825377" custScaleY="825376" custLinFactX="-475264" custLinFactY="400000" custLinFactNeighborX="-500000" custLinFactNeighborY="415868"/>
      <dgm:spPr/>
    </dgm:pt>
    <dgm:pt modelId="{523BBC64-B3BE-4A79-B4BD-E2FD6892782F}" type="pres">
      <dgm:prSet presAssocID="{D4C8D933-FDB8-47A2-80F7-DF665B841EA7}" presName="Accent6" presStyleLbl="node1" presStyleIdx="4" presStyleCnt="19"/>
      <dgm:spPr/>
    </dgm:pt>
    <dgm:pt modelId="{B40E3732-3E44-4659-8989-0EB76CBD9F07}" type="pres">
      <dgm:prSet presAssocID="{A291F07D-3A88-40BF-888C-F66D3FE75D54}" presName="Child1" presStyleLbl="node1" presStyleIdx="5" presStyleCnt="19" custScaleX="198559" custScaleY="196439" custLinFactNeighborX="-28988" custLinFactNeighborY="-43848">
        <dgm:presLayoutVars>
          <dgm:chMax val="0"/>
          <dgm:chPref val="0"/>
        </dgm:presLayoutVars>
      </dgm:prSet>
      <dgm:spPr/>
    </dgm:pt>
    <dgm:pt modelId="{330DC5E7-31A6-4A6F-A586-87DF010F259D}" type="pres">
      <dgm:prSet presAssocID="{A291F07D-3A88-40BF-888C-F66D3FE75D54}" presName="Accent7" presStyleCnt="0"/>
      <dgm:spPr/>
    </dgm:pt>
    <dgm:pt modelId="{AB49C903-0C16-440C-8F2C-AFC0E30683FC}" type="pres">
      <dgm:prSet presAssocID="{A291F07D-3A88-40BF-888C-F66D3FE75D54}" presName="AccentHold1" presStyleLbl="node1" presStyleIdx="6" presStyleCnt="19" custLinFactX="-739003" custLinFactY="299429" custLinFactNeighborX="-800000" custLinFactNeighborY="300000"/>
      <dgm:spPr>
        <a:noFill/>
        <a:ln>
          <a:noFill/>
        </a:ln>
      </dgm:spPr>
    </dgm:pt>
    <dgm:pt modelId="{3B1E7B93-FFBF-4B7E-A51A-1A146BB78DAF}" type="pres">
      <dgm:prSet presAssocID="{A291F07D-3A88-40BF-888C-F66D3FE75D54}" presName="Accent8" presStyleCnt="0"/>
      <dgm:spPr/>
    </dgm:pt>
    <dgm:pt modelId="{14F03C0D-24BA-4836-B661-D3D17E01E4CA}" type="pres">
      <dgm:prSet presAssocID="{A291F07D-3A88-40BF-888C-F66D3FE75D54}" presName="AccentHold2" presStyleLbl="node1" presStyleIdx="7" presStyleCnt="19" custLinFactX="400000" custLinFactY="-31425" custLinFactNeighborX="427282" custLinFactNeighborY="-100000"/>
      <dgm:spPr/>
    </dgm:pt>
    <dgm:pt modelId="{2D007D5B-23FC-46A7-BB0A-76DAF0D90FE2}" type="pres">
      <dgm:prSet presAssocID="{0FA25A47-0E0B-4030-821C-F95DD0870931}" presName="Child2" presStyleLbl="node1" presStyleIdx="8" presStyleCnt="19" custScaleX="174422" custScaleY="177623" custLinFactX="34105" custLinFactNeighborX="100000" custLinFactNeighborY="26826">
        <dgm:presLayoutVars>
          <dgm:chMax val="0"/>
          <dgm:chPref val="0"/>
        </dgm:presLayoutVars>
      </dgm:prSet>
      <dgm:spPr/>
    </dgm:pt>
    <dgm:pt modelId="{2AEC6945-AFB3-4F28-9916-14336B5A88E3}" type="pres">
      <dgm:prSet presAssocID="{0FA25A47-0E0B-4030-821C-F95DD0870931}" presName="Accent9" presStyleCnt="0"/>
      <dgm:spPr/>
    </dgm:pt>
    <dgm:pt modelId="{172B73E3-ACF5-4975-A891-11510F9D35BC}" type="pres">
      <dgm:prSet presAssocID="{0FA25A47-0E0B-4030-821C-F95DD0870931}" presName="AccentHold1" presStyleLbl="node1" presStyleIdx="9" presStyleCnt="19" custLinFactX="-1100000" custLinFactY="300000" custLinFactNeighborX="-1160504" custLinFactNeighborY="318149"/>
      <dgm:spPr>
        <a:noFill/>
        <a:ln>
          <a:noFill/>
        </a:ln>
      </dgm:spPr>
    </dgm:pt>
    <dgm:pt modelId="{B7A00BA7-9E23-489C-AF87-3B518C9E9397}" type="pres">
      <dgm:prSet presAssocID="{0FA25A47-0E0B-4030-821C-F95DD0870931}" presName="Accent10" presStyleCnt="0"/>
      <dgm:spPr/>
    </dgm:pt>
    <dgm:pt modelId="{BB40DE1C-D39C-4617-A4AF-6887CEC2E253}" type="pres">
      <dgm:prSet presAssocID="{0FA25A47-0E0B-4030-821C-F95DD0870931}" presName="AccentHold2" presStyleLbl="node1" presStyleIdx="10" presStyleCnt="19" custLinFactX="-381697" custLinFactY="-100000" custLinFactNeighborX="-400000" custLinFactNeighborY="-131295"/>
      <dgm:spPr>
        <a:noFill/>
        <a:ln>
          <a:noFill/>
        </a:ln>
      </dgm:spPr>
    </dgm:pt>
    <dgm:pt modelId="{5D299D04-C597-4D37-90FA-034B82D49B4D}" type="pres">
      <dgm:prSet presAssocID="{0FA25A47-0E0B-4030-821C-F95DD0870931}" presName="Accent11" presStyleCnt="0"/>
      <dgm:spPr/>
    </dgm:pt>
    <dgm:pt modelId="{79C52EE6-98B8-4F9D-B96C-BB4D8D3BB481}" type="pres">
      <dgm:prSet presAssocID="{0FA25A47-0E0B-4030-821C-F95DD0870931}" presName="AccentHold3" presStyleLbl="node1" presStyleIdx="11" presStyleCnt="19"/>
      <dgm:spPr/>
    </dgm:pt>
    <dgm:pt modelId="{17F35C39-F587-4923-8890-0395A39D0042}" type="pres">
      <dgm:prSet presAssocID="{698DD178-DB9D-4C16-A6A1-74F4F0D799CC}" presName="Child3" presStyleLbl="node1" presStyleIdx="12" presStyleCnt="19" custScaleX="180763" custScaleY="180763" custLinFactY="-79741" custLinFactNeighborX="-61797" custLinFactNeighborY="-100000">
        <dgm:presLayoutVars>
          <dgm:chMax val="0"/>
          <dgm:chPref val="0"/>
        </dgm:presLayoutVars>
      </dgm:prSet>
      <dgm:spPr/>
    </dgm:pt>
    <dgm:pt modelId="{A17EDFD9-8A00-43FC-9625-9891F0D9BB86}" type="pres">
      <dgm:prSet presAssocID="{698DD178-DB9D-4C16-A6A1-74F4F0D799CC}" presName="Accent12" presStyleCnt="0"/>
      <dgm:spPr/>
    </dgm:pt>
    <dgm:pt modelId="{C21AB20A-374E-431F-B6FA-400DDE33C5E9}" type="pres">
      <dgm:prSet presAssocID="{698DD178-DB9D-4C16-A6A1-74F4F0D799CC}" presName="AccentHold1" presStyleLbl="node1" presStyleIdx="13" presStyleCnt="19" custLinFactX="-1400000" custLinFactY="300000" custLinFactNeighborX="-1463575" custLinFactNeighborY="305993"/>
      <dgm:spPr>
        <a:noFill/>
        <a:ln>
          <a:noFill/>
        </a:ln>
      </dgm:spPr>
    </dgm:pt>
    <dgm:pt modelId="{D08484AC-014A-4696-A5EA-293556889068}" type="pres">
      <dgm:prSet presAssocID="{954207F2-7277-42A1-B19D-9A61A49E01E1}" presName="Child4" presStyleLbl="node1" presStyleIdx="14" presStyleCnt="19" custScaleX="144421" custScaleY="144421" custLinFactNeighborX="-66952" custLinFactNeighborY="-41267">
        <dgm:presLayoutVars>
          <dgm:chMax val="0"/>
          <dgm:chPref val="0"/>
        </dgm:presLayoutVars>
      </dgm:prSet>
      <dgm:spPr/>
    </dgm:pt>
    <dgm:pt modelId="{93A95156-7390-468D-9E2D-663B0048F0BB}" type="pres">
      <dgm:prSet presAssocID="{954207F2-7277-42A1-B19D-9A61A49E01E1}" presName="Accent13" presStyleCnt="0"/>
      <dgm:spPr/>
    </dgm:pt>
    <dgm:pt modelId="{6B47FCBD-8863-46E3-BD0C-7F8B428E26F9}" type="pres">
      <dgm:prSet presAssocID="{954207F2-7277-42A1-B19D-9A61A49E01E1}" presName="AccentHold1" presStyleLbl="node1" presStyleIdx="15" presStyleCnt="19" custLinFactX="-1019394" custLinFactNeighborX="-1100000" custLinFactNeighborY="-13878"/>
      <dgm:spPr>
        <a:noFill/>
      </dgm:spPr>
    </dgm:pt>
    <dgm:pt modelId="{4AA42D4C-29A6-4825-BD41-B26313818DCF}" type="pres">
      <dgm:prSet presAssocID="{5C2A648D-1D84-478A-BA55-BB774A819253}" presName="Child5" presStyleLbl="node1" presStyleIdx="16" presStyleCnt="19" custScaleX="175565" custScaleY="175565" custLinFactX="6390" custLinFactY="100000" custLinFactNeighborX="100000" custLinFactNeighborY="134151">
        <dgm:presLayoutVars>
          <dgm:chMax val="0"/>
          <dgm:chPref val="0"/>
        </dgm:presLayoutVars>
      </dgm:prSet>
      <dgm:spPr/>
    </dgm:pt>
    <dgm:pt modelId="{2BB12BE1-72AF-465F-A931-ED20D72D1E2B}" type="pres">
      <dgm:prSet presAssocID="{5C2A648D-1D84-478A-BA55-BB774A819253}" presName="Accent15" presStyleCnt="0"/>
      <dgm:spPr/>
    </dgm:pt>
    <dgm:pt modelId="{9F2C3132-1FD7-4812-85F3-B77B647E7151}" type="pres">
      <dgm:prSet presAssocID="{5C2A648D-1D84-478A-BA55-BB774A819253}" presName="AccentHold2" presStyleLbl="node1" presStyleIdx="17" presStyleCnt="19"/>
      <dgm:spPr/>
    </dgm:pt>
    <dgm:pt modelId="{C1C99E87-626A-44AC-9348-184E31279207}" type="pres">
      <dgm:prSet presAssocID="{5C2A648D-1D84-478A-BA55-BB774A819253}" presName="Accent16" presStyleCnt="0"/>
      <dgm:spPr/>
    </dgm:pt>
    <dgm:pt modelId="{347AAAB6-98FA-40D9-A946-5611BDBBDA1B}" type="pres">
      <dgm:prSet presAssocID="{5C2A648D-1D84-478A-BA55-BB774A819253}" presName="AccentHold3" presStyleLbl="node1" presStyleIdx="18" presStyleCnt="19" custLinFactX="-200000" custLinFactY="721922" custLinFactNeighborX="-294921" custLinFactNeighborY="800000"/>
      <dgm:spPr/>
    </dgm:pt>
  </dgm:ptLst>
  <dgm:cxnLst>
    <dgm:cxn modelId="{1D61FD0B-5FA4-4F75-ADBB-2F33C571B9D8}" type="presOf" srcId="{CB5F6192-7015-4627-A0CC-7EBD514A3085}" destId="{0E5A9B7B-8161-4E6F-A405-9F3F7A814382}" srcOrd="0" destOrd="0" presId="urn:microsoft.com/office/officeart/2009/3/layout/CircleRelationship"/>
    <dgm:cxn modelId="{A461130D-F46A-401A-9108-53C20F41D2B4}" srcId="{D4C8D933-FDB8-47A2-80F7-DF665B841EA7}" destId="{0FA25A47-0E0B-4030-821C-F95DD0870931}" srcOrd="1" destOrd="0" parTransId="{CA421A0E-BBFA-4858-A5DF-73CAF32D55A6}" sibTransId="{A934100B-858F-41D4-B4CB-AFCC026D5502}"/>
    <dgm:cxn modelId="{0AFAFF25-33F0-4C4D-997B-D62555D083E6}" srcId="{CB5F6192-7015-4627-A0CC-7EBD514A3085}" destId="{761B5368-D9A0-4DF0-94E3-0411DA912FCE}" srcOrd="2" destOrd="0" parTransId="{83D1FCD9-96A9-418B-AEA3-46E2183BF846}" sibTransId="{B8D6812C-DCBD-4A03-8F7C-B074E0DEE8E3}"/>
    <dgm:cxn modelId="{1F163461-C251-4124-8D14-09291AD55028}" type="presOf" srcId="{5C2A648D-1D84-478A-BA55-BB774A819253}" destId="{4AA42D4C-29A6-4825-BD41-B26313818DCF}" srcOrd="0" destOrd="0" presId="urn:microsoft.com/office/officeart/2009/3/layout/CircleRelationship"/>
    <dgm:cxn modelId="{DD5A3D47-1BF1-41F6-96D1-859F06EC7C63}" type="presOf" srcId="{698DD178-DB9D-4C16-A6A1-74F4F0D799CC}" destId="{17F35C39-F587-4923-8890-0395A39D0042}" srcOrd="0" destOrd="0" presId="urn:microsoft.com/office/officeart/2009/3/layout/CircleRelationship"/>
    <dgm:cxn modelId="{9560A14A-B2C7-41B5-8EC8-0BF150ED8CD6}" type="presOf" srcId="{0FA25A47-0E0B-4030-821C-F95DD0870931}" destId="{2D007D5B-23FC-46A7-BB0A-76DAF0D90FE2}" srcOrd="0" destOrd="0" presId="urn:microsoft.com/office/officeart/2009/3/layout/CircleRelationship"/>
    <dgm:cxn modelId="{9740C453-EE85-46B1-BABC-B4F4D7E8AC1B}" srcId="{D4C8D933-FDB8-47A2-80F7-DF665B841EA7}" destId="{5C2A648D-1D84-478A-BA55-BB774A819253}" srcOrd="4" destOrd="0" parTransId="{2FABD9FA-6C6D-4AAF-8C19-3939185AEE9F}" sibTransId="{2822E5C3-87FD-46B1-8E32-9D69BDE7F332}"/>
    <dgm:cxn modelId="{A144D153-5C73-4D9C-8F4A-733AC6863B41}" type="presOf" srcId="{A291F07D-3A88-40BF-888C-F66D3FE75D54}" destId="{B40E3732-3E44-4659-8989-0EB76CBD9F07}" srcOrd="0" destOrd="0" presId="urn:microsoft.com/office/officeart/2009/3/layout/CircleRelationship"/>
    <dgm:cxn modelId="{6979398B-2E33-41D5-AE22-34C4EAC14F3F}" srcId="{D4C8D933-FDB8-47A2-80F7-DF665B841EA7}" destId="{698DD178-DB9D-4C16-A6A1-74F4F0D799CC}" srcOrd="2" destOrd="0" parTransId="{3CB4CA86-CBE8-4707-86F5-9A49E6F0FACF}" sibTransId="{39AF365A-A159-40BB-B938-F748B2DB2179}"/>
    <dgm:cxn modelId="{44AE069E-0F4D-4856-BD3F-27C357B112C4}" srcId="{CB5F6192-7015-4627-A0CC-7EBD514A3085}" destId="{D4C8D933-FDB8-47A2-80F7-DF665B841EA7}" srcOrd="0" destOrd="0" parTransId="{62726E07-4408-4B1D-B9CC-B1FE6F41F553}" sibTransId="{D266C3B4-85D2-4FED-909C-07519408CCE2}"/>
    <dgm:cxn modelId="{C9700BA7-D3E2-4B5F-B715-16AECC87D1FF}" srcId="{CB5F6192-7015-4627-A0CC-7EBD514A3085}" destId="{17ED56FA-08B6-4A45-8367-BFF8142BF573}" srcOrd="4" destOrd="0" parTransId="{425D7129-7BD8-4394-87A0-D80860FFA475}" sibTransId="{987FE478-820D-4CDA-9504-0273D579DDF9}"/>
    <dgm:cxn modelId="{1A7A0BA7-F286-46AC-A1FE-78E2987A994F}" type="presOf" srcId="{D4C8D933-FDB8-47A2-80F7-DF665B841EA7}" destId="{0B503710-2FC6-414A-B21C-D5CB756413A2}" srcOrd="0" destOrd="0" presId="urn:microsoft.com/office/officeart/2009/3/layout/CircleRelationship"/>
    <dgm:cxn modelId="{9FAB26C2-38C8-46C6-AD9C-6C5E9F83C921}" srcId="{D4C8D933-FDB8-47A2-80F7-DF665B841EA7}" destId="{954207F2-7277-42A1-B19D-9A61A49E01E1}" srcOrd="3" destOrd="0" parTransId="{A80658E0-B94B-4864-97C2-56F26C096858}" sibTransId="{7A29F2DF-9980-4CC5-A360-1524A238045A}"/>
    <dgm:cxn modelId="{452B32C9-9EA9-4189-85DE-BD8872A7BC73}" srcId="{D4C8D933-FDB8-47A2-80F7-DF665B841EA7}" destId="{A291F07D-3A88-40BF-888C-F66D3FE75D54}" srcOrd="0" destOrd="0" parTransId="{0A206D22-243E-435C-8816-42F4FADE156D}" sibTransId="{28637A41-E0E3-4D24-A53A-2877D13DD4B9}"/>
    <dgm:cxn modelId="{CB8CA8DC-52F1-4539-A594-67763BAC4B41}" srcId="{CB5F6192-7015-4627-A0CC-7EBD514A3085}" destId="{957E793B-0732-4583-B06B-C2BB6C3FCD8A}" srcOrd="3" destOrd="0" parTransId="{9F9C8F18-4B42-4E1A-9FEB-EB640C549C84}" sibTransId="{37AB12B4-D6B2-42B8-A7B7-6FFB2AD3289C}"/>
    <dgm:cxn modelId="{FEEB48EA-006E-4589-BCAF-D579A32A20AD}" type="presOf" srcId="{954207F2-7277-42A1-B19D-9A61A49E01E1}" destId="{D08484AC-014A-4696-A5EA-293556889068}" srcOrd="0" destOrd="0" presId="urn:microsoft.com/office/officeart/2009/3/layout/CircleRelationship"/>
    <dgm:cxn modelId="{7FD8B9EB-C52D-4AEA-885D-34DE5E791572}" srcId="{CB5F6192-7015-4627-A0CC-7EBD514A3085}" destId="{79B14C07-2B87-4C65-A7BC-9BEA3A53214E}" srcOrd="1" destOrd="0" parTransId="{11A26EB2-87C8-4E86-AC30-4B518309E267}" sibTransId="{CD33256C-177E-4345-B8E1-CFFF1D69B11D}"/>
    <dgm:cxn modelId="{525F83F8-921A-443C-B0D1-522FE715DC0E}" srcId="{D4C8D933-FDB8-47A2-80F7-DF665B841EA7}" destId="{9E22AF9E-3FE1-4179-96EC-938372F063F3}" srcOrd="5" destOrd="0" parTransId="{96578B3C-2CE4-4173-9EC5-2DC314D1F467}" sibTransId="{BD87BEC0-0307-4FB1-AE16-D257B4F9CA85}"/>
    <dgm:cxn modelId="{054ACEFC-2F0A-45A7-B34E-B1BEC1BA6D30}" srcId="{D4C8D933-FDB8-47A2-80F7-DF665B841EA7}" destId="{D958B4B3-83D7-4137-BE9B-1676AFD40EA4}" srcOrd="6" destOrd="0" parTransId="{C42B9989-4E4D-4497-9D47-2EAEDFEF7D68}" sibTransId="{BBC87B62-1D93-4EC5-87DA-F6785E8AD040}"/>
    <dgm:cxn modelId="{00C93120-C4B2-427F-99B3-980B758745B5}" type="presParOf" srcId="{0E5A9B7B-8161-4E6F-A405-9F3F7A814382}" destId="{0B503710-2FC6-414A-B21C-D5CB756413A2}" srcOrd="0" destOrd="0" presId="urn:microsoft.com/office/officeart/2009/3/layout/CircleRelationship"/>
    <dgm:cxn modelId="{CC298A05-F626-4652-B8F8-4C02795777D3}" type="presParOf" srcId="{0E5A9B7B-8161-4E6F-A405-9F3F7A814382}" destId="{903FA3CD-58BA-433C-A6A3-37DDF52D2826}" srcOrd="1" destOrd="0" presId="urn:microsoft.com/office/officeart/2009/3/layout/CircleRelationship"/>
    <dgm:cxn modelId="{4742B2A4-EC29-4EF7-B960-431D7406482A}" type="presParOf" srcId="{0E5A9B7B-8161-4E6F-A405-9F3F7A814382}" destId="{1CF46D42-58B2-42D6-A771-B215521B2869}" srcOrd="2" destOrd="0" presId="urn:microsoft.com/office/officeart/2009/3/layout/CircleRelationship"/>
    <dgm:cxn modelId="{AC63E88B-2CF5-4CF0-AA38-3C2DCED45C08}" type="presParOf" srcId="{0E5A9B7B-8161-4E6F-A405-9F3F7A814382}" destId="{A4FC0A7F-FBB3-4820-BF55-139C0131D903}" srcOrd="3" destOrd="0" presId="urn:microsoft.com/office/officeart/2009/3/layout/CircleRelationship"/>
    <dgm:cxn modelId="{3D6A1975-892B-49F3-9DC0-95BFE34BF837}" type="presParOf" srcId="{0E5A9B7B-8161-4E6F-A405-9F3F7A814382}" destId="{32265036-DD8F-4269-A1F1-77E771F6E3D3}" srcOrd="4" destOrd="0" presId="urn:microsoft.com/office/officeart/2009/3/layout/CircleRelationship"/>
    <dgm:cxn modelId="{C239E6A9-FE10-4BAC-92D2-71C4DCEEA10C}" type="presParOf" srcId="{0E5A9B7B-8161-4E6F-A405-9F3F7A814382}" destId="{523BBC64-B3BE-4A79-B4BD-E2FD6892782F}" srcOrd="5" destOrd="0" presId="urn:microsoft.com/office/officeart/2009/3/layout/CircleRelationship"/>
    <dgm:cxn modelId="{A4BCFD0B-AAAA-4DC0-9534-49F2232A8A7F}" type="presParOf" srcId="{0E5A9B7B-8161-4E6F-A405-9F3F7A814382}" destId="{B40E3732-3E44-4659-8989-0EB76CBD9F07}" srcOrd="6" destOrd="0" presId="urn:microsoft.com/office/officeart/2009/3/layout/CircleRelationship"/>
    <dgm:cxn modelId="{950772BD-89AE-48A2-819C-18E7C2955E9F}" type="presParOf" srcId="{0E5A9B7B-8161-4E6F-A405-9F3F7A814382}" destId="{330DC5E7-31A6-4A6F-A586-87DF010F259D}" srcOrd="7" destOrd="0" presId="urn:microsoft.com/office/officeart/2009/3/layout/CircleRelationship"/>
    <dgm:cxn modelId="{57001F24-1D4C-4FB3-AC2C-4C546D54B1BE}" type="presParOf" srcId="{330DC5E7-31A6-4A6F-A586-87DF010F259D}" destId="{AB49C903-0C16-440C-8F2C-AFC0E30683FC}" srcOrd="0" destOrd="0" presId="urn:microsoft.com/office/officeart/2009/3/layout/CircleRelationship"/>
    <dgm:cxn modelId="{754E747C-16CE-4613-82A8-92FA84A250A4}" type="presParOf" srcId="{0E5A9B7B-8161-4E6F-A405-9F3F7A814382}" destId="{3B1E7B93-FFBF-4B7E-A51A-1A146BB78DAF}" srcOrd="8" destOrd="0" presId="urn:microsoft.com/office/officeart/2009/3/layout/CircleRelationship"/>
    <dgm:cxn modelId="{06EF37F3-D85E-477B-8A9B-FF3A17A445FF}" type="presParOf" srcId="{3B1E7B93-FFBF-4B7E-A51A-1A146BB78DAF}" destId="{14F03C0D-24BA-4836-B661-D3D17E01E4CA}" srcOrd="0" destOrd="0" presId="urn:microsoft.com/office/officeart/2009/3/layout/CircleRelationship"/>
    <dgm:cxn modelId="{B3180EA3-CA50-43E4-9950-AC3684F00DBD}" type="presParOf" srcId="{0E5A9B7B-8161-4E6F-A405-9F3F7A814382}" destId="{2D007D5B-23FC-46A7-BB0A-76DAF0D90FE2}" srcOrd="9" destOrd="0" presId="urn:microsoft.com/office/officeart/2009/3/layout/CircleRelationship"/>
    <dgm:cxn modelId="{4A5703AA-1506-45E7-BAFF-28A975620057}" type="presParOf" srcId="{0E5A9B7B-8161-4E6F-A405-9F3F7A814382}" destId="{2AEC6945-AFB3-4F28-9916-14336B5A88E3}" srcOrd="10" destOrd="0" presId="urn:microsoft.com/office/officeart/2009/3/layout/CircleRelationship"/>
    <dgm:cxn modelId="{DAAD820F-9254-4BC2-84AB-813900C3675F}" type="presParOf" srcId="{2AEC6945-AFB3-4F28-9916-14336B5A88E3}" destId="{172B73E3-ACF5-4975-A891-11510F9D35BC}" srcOrd="0" destOrd="0" presId="urn:microsoft.com/office/officeart/2009/3/layout/CircleRelationship"/>
    <dgm:cxn modelId="{BD52EDA5-A94B-4B00-8766-FD2DB7A47391}" type="presParOf" srcId="{0E5A9B7B-8161-4E6F-A405-9F3F7A814382}" destId="{B7A00BA7-9E23-489C-AF87-3B518C9E9397}" srcOrd="11" destOrd="0" presId="urn:microsoft.com/office/officeart/2009/3/layout/CircleRelationship"/>
    <dgm:cxn modelId="{CA41A48B-518A-4D25-955C-F3EF83999D81}" type="presParOf" srcId="{B7A00BA7-9E23-489C-AF87-3B518C9E9397}" destId="{BB40DE1C-D39C-4617-A4AF-6887CEC2E253}" srcOrd="0" destOrd="0" presId="urn:microsoft.com/office/officeart/2009/3/layout/CircleRelationship"/>
    <dgm:cxn modelId="{F4C41EB7-DFDA-40CE-B29E-84739472EC92}" type="presParOf" srcId="{0E5A9B7B-8161-4E6F-A405-9F3F7A814382}" destId="{5D299D04-C597-4D37-90FA-034B82D49B4D}" srcOrd="12" destOrd="0" presId="urn:microsoft.com/office/officeart/2009/3/layout/CircleRelationship"/>
    <dgm:cxn modelId="{09546FF4-9112-4383-8F6A-38A8FB9E5D83}" type="presParOf" srcId="{5D299D04-C597-4D37-90FA-034B82D49B4D}" destId="{79C52EE6-98B8-4F9D-B96C-BB4D8D3BB481}" srcOrd="0" destOrd="0" presId="urn:microsoft.com/office/officeart/2009/3/layout/CircleRelationship"/>
    <dgm:cxn modelId="{A591D0D3-DE0D-455D-8DF9-965A78A5047C}" type="presParOf" srcId="{0E5A9B7B-8161-4E6F-A405-9F3F7A814382}" destId="{17F35C39-F587-4923-8890-0395A39D0042}" srcOrd="13" destOrd="0" presId="urn:microsoft.com/office/officeart/2009/3/layout/CircleRelationship"/>
    <dgm:cxn modelId="{0B4BA9BB-7174-4C04-AA93-2F8FD44105E7}" type="presParOf" srcId="{0E5A9B7B-8161-4E6F-A405-9F3F7A814382}" destId="{A17EDFD9-8A00-43FC-9625-9891F0D9BB86}" srcOrd="14" destOrd="0" presId="urn:microsoft.com/office/officeart/2009/3/layout/CircleRelationship"/>
    <dgm:cxn modelId="{8DCBB6A8-4D39-4163-B124-D1AE160EEC9C}" type="presParOf" srcId="{A17EDFD9-8A00-43FC-9625-9891F0D9BB86}" destId="{C21AB20A-374E-431F-B6FA-400DDE33C5E9}" srcOrd="0" destOrd="0" presId="urn:microsoft.com/office/officeart/2009/3/layout/CircleRelationship"/>
    <dgm:cxn modelId="{30C3A3B8-7C70-4904-B8B5-736DD8CB7FAC}" type="presParOf" srcId="{0E5A9B7B-8161-4E6F-A405-9F3F7A814382}" destId="{D08484AC-014A-4696-A5EA-293556889068}" srcOrd="15" destOrd="0" presId="urn:microsoft.com/office/officeart/2009/3/layout/CircleRelationship"/>
    <dgm:cxn modelId="{34CC4FF2-2F48-47D9-AFBC-0CC4C418AB25}" type="presParOf" srcId="{0E5A9B7B-8161-4E6F-A405-9F3F7A814382}" destId="{93A95156-7390-468D-9E2D-663B0048F0BB}" srcOrd="16" destOrd="0" presId="urn:microsoft.com/office/officeart/2009/3/layout/CircleRelationship"/>
    <dgm:cxn modelId="{3D628DDD-151C-429B-993F-59F40E747BA2}" type="presParOf" srcId="{93A95156-7390-468D-9E2D-663B0048F0BB}" destId="{6B47FCBD-8863-46E3-BD0C-7F8B428E26F9}" srcOrd="0" destOrd="0" presId="urn:microsoft.com/office/officeart/2009/3/layout/CircleRelationship"/>
    <dgm:cxn modelId="{249C6672-EE52-431F-8485-6BCB9DD39165}" type="presParOf" srcId="{0E5A9B7B-8161-4E6F-A405-9F3F7A814382}" destId="{4AA42D4C-29A6-4825-BD41-B26313818DCF}" srcOrd="17" destOrd="0" presId="urn:microsoft.com/office/officeart/2009/3/layout/CircleRelationship"/>
    <dgm:cxn modelId="{F43F1F6B-084B-4F2A-B7F9-B47D646E38E0}" type="presParOf" srcId="{0E5A9B7B-8161-4E6F-A405-9F3F7A814382}" destId="{2BB12BE1-72AF-465F-A931-ED20D72D1E2B}" srcOrd="18" destOrd="0" presId="urn:microsoft.com/office/officeart/2009/3/layout/CircleRelationship"/>
    <dgm:cxn modelId="{725F0613-C1A9-4ADA-85EE-A6536FC18BAD}" type="presParOf" srcId="{2BB12BE1-72AF-465F-A931-ED20D72D1E2B}" destId="{9F2C3132-1FD7-4812-85F3-B77B647E7151}" srcOrd="0" destOrd="0" presId="urn:microsoft.com/office/officeart/2009/3/layout/CircleRelationship"/>
    <dgm:cxn modelId="{37207F38-697F-4A3F-912F-38FF9717F3CE}" type="presParOf" srcId="{0E5A9B7B-8161-4E6F-A405-9F3F7A814382}" destId="{C1C99E87-626A-44AC-9348-184E31279207}" srcOrd="19" destOrd="0" presId="urn:microsoft.com/office/officeart/2009/3/layout/CircleRelationship"/>
    <dgm:cxn modelId="{813EAD2C-82F4-4384-8AD1-1904EBDB21B4}" type="presParOf" srcId="{C1C99E87-626A-44AC-9348-184E31279207}" destId="{347AAAB6-98FA-40D9-A946-5611BDBBDA1B}" srcOrd="0" destOrd="0" presId="urn:microsoft.com/office/officeart/2009/3/layout/CircleRelationship"/>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A7E7E-F4FB-4362-8A4A-20569ECAC4E0}">
      <dsp:nvSpPr>
        <dsp:cNvPr id="0" name=""/>
        <dsp:cNvSpPr/>
      </dsp:nvSpPr>
      <dsp:spPr>
        <a:xfrm>
          <a:off x="0" y="0"/>
          <a:ext cx="1996423" cy="3978684"/>
        </a:xfrm>
        <a:prstGeom prst="roundRect">
          <a:avLst>
            <a:gd name="adj" fmla="val 10000"/>
          </a:avLst>
        </a:prstGeom>
        <a:solidFill>
          <a:srgbClr val="F175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lt-LT" sz="1900" b="1" kern="1200" dirty="0">
              <a:latin typeface="Atkinson Hyperlegible" pitchFamily="50" charset="0"/>
            </a:rPr>
            <a:t>ĮDARBINIMO PROCESUOSE</a:t>
          </a:r>
          <a:endParaRPr lang="en-GB" sz="1900" b="1" kern="1200" dirty="0">
            <a:latin typeface="Atkinson Hyperlegible" pitchFamily="50" charset="0"/>
          </a:endParaRPr>
        </a:p>
      </dsp:txBody>
      <dsp:txXfrm>
        <a:off x="0" y="1591473"/>
        <a:ext cx="1996423" cy="1591473"/>
      </dsp:txXfrm>
    </dsp:sp>
    <dsp:sp modelId="{55A5E607-896B-4195-B1C2-EE772D00A15D}">
      <dsp:nvSpPr>
        <dsp:cNvPr id="0" name=""/>
        <dsp:cNvSpPr/>
      </dsp:nvSpPr>
      <dsp:spPr>
        <a:xfrm>
          <a:off x="335760" y="258289"/>
          <a:ext cx="1324901" cy="1324901"/>
        </a:xfrm>
        <a:prstGeom prst="ellipse">
          <a:avLst/>
        </a:prstGeom>
        <a:solidFill>
          <a:srgbClr val="EDED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6AAEDA-BAAC-490E-9125-5816650A36BE}">
      <dsp:nvSpPr>
        <dsp:cNvPr id="0" name=""/>
        <dsp:cNvSpPr/>
      </dsp:nvSpPr>
      <dsp:spPr>
        <a:xfrm>
          <a:off x="2056315" y="0"/>
          <a:ext cx="1996423" cy="3978684"/>
        </a:xfrm>
        <a:prstGeom prst="roundRect">
          <a:avLst>
            <a:gd name="adj" fmla="val 10000"/>
          </a:avLst>
        </a:prstGeom>
        <a:solidFill>
          <a:srgbClr val="F175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lt-LT" sz="1900" b="1" kern="1200" dirty="0">
              <a:latin typeface="Atkinson Hyperlegible" pitchFamily="50" charset="0"/>
            </a:rPr>
            <a:t>VERTINANT / MOKANT ATLYGĮ</a:t>
          </a:r>
          <a:endParaRPr lang="en-GB" sz="1900" b="1" kern="1200" dirty="0">
            <a:latin typeface="Atkinson Hyperlegible" pitchFamily="50" charset="0"/>
          </a:endParaRPr>
        </a:p>
      </dsp:txBody>
      <dsp:txXfrm>
        <a:off x="2056315" y="1591473"/>
        <a:ext cx="1996423" cy="1591473"/>
      </dsp:txXfrm>
    </dsp:sp>
    <dsp:sp modelId="{3E5A4563-4F15-44E4-8760-4DB0CFA302BD}">
      <dsp:nvSpPr>
        <dsp:cNvPr id="0" name=""/>
        <dsp:cNvSpPr/>
      </dsp:nvSpPr>
      <dsp:spPr>
        <a:xfrm>
          <a:off x="2392076" y="238721"/>
          <a:ext cx="1324901" cy="1324901"/>
        </a:xfrm>
        <a:prstGeom prst="ellipse">
          <a:avLst/>
        </a:prstGeom>
        <a:solidFill>
          <a:srgbClr val="EDED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B084E0-FFEA-4622-B98C-C6A07EAA5D29}">
      <dsp:nvSpPr>
        <dsp:cNvPr id="0" name=""/>
        <dsp:cNvSpPr/>
      </dsp:nvSpPr>
      <dsp:spPr>
        <a:xfrm>
          <a:off x="4090850" y="0"/>
          <a:ext cx="1996423" cy="3978684"/>
        </a:xfrm>
        <a:prstGeom prst="roundRect">
          <a:avLst>
            <a:gd name="adj" fmla="val 10000"/>
          </a:avLst>
        </a:prstGeom>
        <a:solidFill>
          <a:srgbClr val="F175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lt-LT" sz="1900" b="1" kern="1200" dirty="0">
              <a:latin typeface="Atkinson Hyperlegible" pitchFamily="50" charset="0"/>
            </a:rPr>
            <a:t>SUDARANT KARJEROS GALIMYBES</a:t>
          </a:r>
          <a:endParaRPr lang="en-GB" sz="1900" b="1" kern="1200" dirty="0">
            <a:latin typeface="Atkinson Hyperlegible" pitchFamily="50" charset="0"/>
          </a:endParaRPr>
        </a:p>
      </dsp:txBody>
      <dsp:txXfrm>
        <a:off x="4090850" y="1591473"/>
        <a:ext cx="1996423" cy="1591473"/>
      </dsp:txXfrm>
    </dsp:sp>
    <dsp:sp modelId="{8A92A8EB-52FD-44F2-AFA2-E57E8418A2ED}">
      <dsp:nvSpPr>
        <dsp:cNvPr id="0" name=""/>
        <dsp:cNvSpPr/>
      </dsp:nvSpPr>
      <dsp:spPr>
        <a:xfrm>
          <a:off x="4448392" y="238721"/>
          <a:ext cx="1324901" cy="1324901"/>
        </a:xfrm>
        <a:prstGeom prst="ellipse">
          <a:avLst/>
        </a:prstGeom>
        <a:solidFill>
          <a:srgbClr val="EDED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0B953D-BE2A-4550-AAA5-C27D9B5EA48D}">
      <dsp:nvSpPr>
        <dsp:cNvPr id="0" name=""/>
        <dsp:cNvSpPr/>
      </dsp:nvSpPr>
      <dsp:spPr>
        <a:xfrm>
          <a:off x="6168947" y="0"/>
          <a:ext cx="1996423" cy="3978684"/>
        </a:xfrm>
        <a:prstGeom prst="roundRect">
          <a:avLst>
            <a:gd name="adj" fmla="val 10000"/>
          </a:avLst>
        </a:prstGeom>
        <a:solidFill>
          <a:srgbClr val="F175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lt-LT" sz="1900" b="1" kern="1200" dirty="0">
              <a:latin typeface="Atkinson Hyperlegible" pitchFamily="50" charset="0"/>
            </a:rPr>
            <a:t>UŽTIKRINANT / PRITAIKANT DARBO SĄLYGAS</a:t>
          </a:r>
          <a:endParaRPr lang="en-GB" sz="1900" b="1" kern="1200" dirty="0">
            <a:latin typeface="Atkinson Hyperlegible" pitchFamily="50" charset="0"/>
          </a:endParaRPr>
        </a:p>
      </dsp:txBody>
      <dsp:txXfrm>
        <a:off x="6168947" y="1591473"/>
        <a:ext cx="1996423" cy="1591473"/>
      </dsp:txXfrm>
    </dsp:sp>
    <dsp:sp modelId="{8D5454C3-FA62-4FF1-A183-5AFE3837DF44}">
      <dsp:nvSpPr>
        <dsp:cNvPr id="0" name=""/>
        <dsp:cNvSpPr/>
      </dsp:nvSpPr>
      <dsp:spPr>
        <a:xfrm>
          <a:off x="6504707" y="238721"/>
          <a:ext cx="1324901" cy="1324901"/>
        </a:xfrm>
        <a:prstGeom prst="ellipse">
          <a:avLst/>
        </a:prstGeom>
        <a:solidFill>
          <a:srgbClr val="EDED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6BF9E7-77A4-42DB-8A23-79EB06EF5971}">
      <dsp:nvSpPr>
        <dsp:cNvPr id="0" name=""/>
        <dsp:cNvSpPr/>
      </dsp:nvSpPr>
      <dsp:spPr>
        <a:xfrm>
          <a:off x="8225262" y="0"/>
          <a:ext cx="1996423" cy="3978684"/>
        </a:xfrm>
        <a:prstGeom prst="roundRect">
          <a:avLst>
            <a:gd name="adj" fmla="val 10000"/>
          </a:avLst>
        </a:prstGeom>
        <a:solidFill>
          <a:srgbClr val="F175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lt-LT" sz="1900" b="1" kern="1200" dirty="0">
              <a:latin typeface="Atkinson Hyperlegible" pitchFamily="50" charset="0"/>
            </a:rPr>
            <a:t>UŽTIKRINANT SAUGIĄ DARBO APLINKĄ</a:t>
          </a:r>
          <a:endParaRPr lang="en-GB" sz="1900" b="1" kern="1200" dirty="0">
            <a:latin typeface="Atkinson Hyperlegible" pitchFamily="50" charset="0"/>
          </a:endParaRPr>
        </a:p>
      </dsp:txBody>
      <dsp:txXfrm>
        <a:off x="8225262" y="1591473"/>
        <a:ext cx="1996423" cy="1591473"/>
      </dsp:txXfrm>
    </dsp:sp>
    <dsp:sp modelId="{25D88571-9954-4100-AF98-1ABA5BDB902C}">
      <dsp:nvSpPr>
        <dsp:cNvPr id="0" name=""/>
        <dsp:cNvSpPr/>
      </dsp:nvSpPr>
      <dsp:spPr>
        <a:xfrm>
          <a:off x="8561023" y="238721"/>
          <a:ext cx="1324901" cy="1324901"/>
        </a:xfrm>
        <a:prstGeom prst="ellipse">
          <a:avLst/>
        </a:prstGeom>
        <a:solidFill>
          <a:srgbClr val="EDED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BD26C9-2431-43BC-B15E-09EE9829D14B}">
      <dsp:nvSpPr>
        <dsp:cNvPr id="0" name=""/>
        <dsp:cNvSpPr/>
      </dsp:nvSpPr>
      <dsp:spPr>
        <a:xfrm>
          <a:off x="408867" y="3182947"/>
          <a:ext cx="9403951" cy="596802"/>
        </a:xfrm>
        <a:prstGeom prst="leftRightArrow">
          <a:avLst/>
        </a:prstGeom>
        <a:solidFill>
          <a:srgbClr val="EDED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03710-2FC6-414A-B21C-D5CB756413A2}">
      <dsp:nvSpPr>
        <dsp:cNvPr id="0" name=""/>
        <dsp:cNvSpPr/>
      </dsp:nvSpPr>
      <dsp:spPr>
        <a:xfrm>
          <a:off x="3929194" y="1021458"/>
          <a:ext cx="2935538" cy="3003575"/>
        </a:xfrm>
        <a:prstGeom prst="ellipse">
          <a:avLst/>
        </a:prstGeom>
        <a:solidFill>
          <a:schemeClr val="accent2">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b="1" kern="1200" dirty="0">
              <a:latin typeface="Atkinson Hyperlegible" pitchFamily="50" charset="0"/>
            </a:rPr>
            <a:t>59 % </a:t>
          </a:r>
          <a:r>
            <a:rPr lang="en-GB" sz="4000" b="0" kern="1200" dirty="0">
              <a:latin typeface="Atkinson Hyperlegible" pitchFamily="50" charset="0"/>
            </a:rPr>
            <a:t>a</a:t>
          </a:r>
          <a:r>
            <a:rPr lang="en-GB" sz="4000" kern="1200" dirty="0">
              <a:latin typeface="Atkinson Hyperlegible" pitchFamily="50" charset="0"/>
            </a:rPr>
            <a:t>m</a:t>
          </a:r>
          <a:r>
            <a:rPr lang="lt-LT" sz="4000" kern="1200" dirty="0">
              <a:latin typeface="Atkinson Hyperlegible" pitchFamily="50" charset="0"/>
            </a:rPr>
            <a:t>žius</a:t>
          </a:r>
          <a:endParaRPr lang="en-GB" sz="4000" kern="1200" dirty="0">
            <a:latin typeface="Atkinson Hyperlegible" pitchFamily="50" charset="0"/>
          </a:endParaRPr>
        </a:p>
      </dsp:txBody>
      <dsp:txXfrm>
        <a:off x="4359094" y="1461321"/>
        <a:ext cx="2075738" cy="2123849"/>
      </dsp:txXfrm>
    </dsp:sp>
    <dsp:sp modelId="{903FA3CD-58BA-433C-A6A3-37DDF52D2826}">
      <dsp:nvSpPr>
        <dsp:cNvPr id="0" name=""/>
        <dsp:cNvSpPr/>
      </dsp:nvSpPr>
      <dsp:spPr>
        <a:xfrm>
          <a:off x="4840274" y="3754342"/>
          <a:ext cx="233115" cy="233091"/>
        </a:xfrm>
        <a:prstGeom prst="ellipse">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F46D42-58B2-42D6-A771-B215521B2869}">
      <dsp:nvSpPr>
        <dsp:cNvPr id="0" name=""/>
        <dsp:cNvSpPr/>
      </dsp:nvSpPr>
      <dsp:spPr>
        <a:xfrm>
          <a:off x="7029068" y="2242295"/>
          <a:ext cx="233115" cy="233091"/>
        </a:xfrm>
        <a:prstGeom prst="ellipse">
          <a:avLst/>
        </a:prstGeom>
        <a:solidFill>
          <a:schemeClr val="accent2">
            <a:alpha val="90000"/>
            <a:hueOff val="0"/>
            <a:satOff val="0"/>
            <a:lumOff val="0"/>
            <a:alphaOff val="-2222"/>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C0A7F-FBB3-4820-BF55-139C0131D903}">
      <dsp:nvSpPr>
        <dsp:cNvPr id="0" name=""/>
        <dsp:cNvSpPr/>
      </dsp:nvSpPr>
      <dsp:spPr>
        <a:xfrm>
          <a:off x="5915096" y="4002422"/>
          <a:ext cx="321497" cy="321986"/>
        </a:xfrm>
        <a:prstGeom prst="ellipse">
          <a:avLst/>
        </a:prstGeom>
        <a:solidFill>
          <a:schemeClr val="accent2">
            <a:alpha val="90000"/>
            <a:hueOff val="0"/>
            <a:satOff val="0"/>
            <a:lumOff val="0"/>
            <a:alphaOff val="-444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265036-DD8F-4269-A1F1-77E771F6E3D3}">
      <dsp:nvSpPr>
        <dsp:cNvPr id="0" name=""/>
        <dsp:cNvSpPr/>
      </dsp:nvSpPr>
      <dsp:spPr>
        <a:xfrm>
          <a:off x="1786548" y="2458560"/>
          <a:ext cx="1924081" cy="1923882"/>
        </a:xfrm>
        <a:prstGeom prst="ellipse">
          <a:avLst/>
        </a:prstGeom>
        <a:solidFill>
          <a:schemeClr val="accent2">
            <a:alpha val="90000"/>
            <a:hueOff val="0"/>
            <a:satOff val="0"/>
            <a:lumOff val="0"/>
            <a:alphaOff val="-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3BBC64-B3BE-4A79-B4BD-E2FD6892782F}">
      <dsp:nvSpPr>
        <dsp:cNvPr id="0" name=""/>
        <dsp:cNvSpPr/>
      </dsp:nvSpPr>
      <dsp:spPr>
        <a:xfrm>
          <a:off x="4171772" y="2736181"/>
          <a:ext cx="233115" cy="233091"/>
        </a:xfrm>
        <a:prstGeom prst="ellipse">
          <a:avLst/>
        </a:prstGeom>
        <a:solidFill>
          <a:schemeClr val="accent2">
            <a:alpha val="90000"/>
            <a:hueOff val="0"/>
            <a:satOff val="0"/>
            <a:lumOff val="0"/>
            <a:alphaOff val="-8889"/>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0E3732-3E44-4659-8989-0EB76CBD9F07}">
      <dsp:nvSpPr>
        <dsp:cNvPr id="0" name=""/>
        <dsp:cNvSpPr/>
      </dsp:nvSpPr>
      <dsp:spPr>
        <a:xfrm>
          <a:off x="2126962" y="516624"/>
          <a:ext cx="2334381" cy="2309720"/>
        </a:xfrm>
        <a:prstGeom prst="ellipse">
          <a:avLst/>
        </a:prstGeom>
        <a:solidFill>
          <a:schemeClr val="accent2">
            <a:alpha val="90000"/>
            <a:hueOff val="0"/>
            <a:satOff val="0"/>
            <a:lumOff val="0"/>
            <a:alphaOff val="-11111"/>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b="1" kern="1200" dirty="0">
              <a:latin typeface="Atkinson Hyperlegible" pitchFamily="50" charset="0"/>
            </a:rPr>
            <a:t>51 % </a:t>
          </a:r>
          <a:r>
            <a:rPr lang="en-GB" sz="3000" kern="1200" dirty="0" err="1">
              <a:latin typeface="Atkinson Hyperlegible" pitchFamily="50" charset="0"/>
            </a:rPr>
            <a:t>negalia</a:t>
          </a:r>
          <a:endParaRPr lang="en-GB" sz="3000" kern="1200" dirty="0">
            <a:latin typeface="Atkinson Hyperlegible" pitchFamily="50" charset="0"/>
          </a:endParaRPr>
        </a:p>
      </dsp:txBody>
      <dsp:txXfrm>
        <a:off x="2468824" y="854875"/>
        <a:ext cx="1650657" cy="1633218"/>
      </dsp:txXfrm>
    </dsp:sp>
    <dsp:sp modelId="{AB49C903-0C16-440C-8F2C-AFC0E30683FC}">
      <dsp:nvSpPr>
        <dsp:cNvPr id="0" name=""/>
        <dsp:cNvSpPr/>
      </dsp:nvSpPr>
      <dsp:spPr>
        <a:xfrm>
          <a:off x="328394" y="3342655"/>
          <a:ext cx="321497" cy="32198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F03C0D-24BA-4836-B661-D3D17E01E4CA}">
      <dsp:nvSpPr>
        <dsp:cNvPr id="0" name=""/>
        <dsp:cNvSpPr/>
      </dsp:nvSpPr>
      <dsp:spPr>
        <a:xfrm>
          <a:off x="7967085" y="2355001"/>
          <a:ext cx="581305" cy="581437"/>
        </a:xfrm>
        <a:prstGeom prst="ellipse">
          <a:avLst/>
        </a:prstGeom>
        <a:solidFill>
          <a:schemeClr val="accent2">
            <a:alpha val="90000"/>
            <a:hueOff val="0"/>
            <a:satOff val="0"/>
            <a:lumOff val="0"/>
            <a:alphaOff val="-1555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007D5B-23FC-46A7-BB0A-76DAF0D90FE2}">
      <dsp:nvSpPr>
        <dsp:cNvPr id="0" name=""/>
        <dsp:cNvSpPr/>
      </dsp:nvSpPr>
      <dsp:spPr>
        <a:xfrm>
          <a:off x="8279136" y="905213"/>
          <a:ext cx="2050612" cy="2088482"/>
        </a:xfrm>
        <a:prstGeom prst="ellipse">
          <a:avLst/>
        </a:prstGeom>
        <a:solidFill>
          <a:schemeClr val="accent2">
            <a:alpha val="90000"/>
            <a:hueOff val="0"/>
            <a:satOff val="0"/>
            <a:lumOff val="0"/>
            <a:alphaOff val="-17778"/>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Atkinson Hyperlegible" pitchFamily="50" charset="0"/>
            </a:rPr>
            <a:t>27 % </a:t>
          </a:r>
          <a:r>
            <a:rPr lang="en-GB" sz="2000" kern="1200" dirty="0" err="1">
              <a:latin typeface="Atkinson Hyperlegible" pitchFamily="50" charset="0"/>
            </a:rPr>
            <a:t>seksualin</a:t>
          </a:r>
          <a:r>
            <a:rPr lang="lt-LT" sz="2000" kern="1200" dirty="0">
              <a:latin typeface="Atkinson Hyperlegible" pitchFamily="50" charset="0"/>
            </a:rPr>
            <a:t>ė orientacija</a:t>
          </a:r>
          <a:endParaRPr lang="en-GB" sz="2400" kern="1200" dirty="0">
            <a:latin typeface="Atkinson Hyperlegible" pitchFamily="50" charset="0"/>
          </a:endParaRPr>
        </a:p>
      </dsp:txBody>
      <dsp:txXfrm>
        <a:off x="8579441" y="1211064"/>
        <a:ext cx="1450002" cy="1476780"/>
      </dsp:txXfrm>
    </dsp:sp>
    <dsp:sp modelId="{172B73E3-ACF5-4975-A891-11510F9D35BC}">
      <dsp:nvSpPr>
        <dsp:cNvPr id="0" name=""/>
        <dsp:cNvSpPr/>
      </dsp:nvSpPr>
      <dsp:spPr>
        <a:xfrm>
          <a:off x="0" y="3847924"/>
          <a:ext cx="321497" cy="32198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40DE1C-D39C-4617-A4AF-6887CEC2E253}">
      <dsp:nvSpPr>
        <dsp:cNvPr id="0" name=""/>
        <dsp:cNvSpPr/>
      </dsp:nvSpPr>
      <dsp:spPr>
        <a:xfrm>
          <a:off x="1114537" y="3272065"/>
          <a:ext cx="233115" cy="23309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52EE6-98B8-4F9D-B96C-BB4D8D3BB481}">
      <dsp:nvSpPr>
        <dsp:cNvPr id="0" name=""/>
        <dsp:cNvSpPr/>
      </dsp:nvSpPr>
      <dsp:spPr>
        <a:xfrm>
          <a:off x="5259644" y="3479387"/>
          <a:ext cx="233115" cy="233091"/>
        </a:xfrm>
        <a:prstGeom prst="ellipse">
          <a:avLst/>
        </a:prstGeom>
        <a:solidFill>
          <a:schemeClr val="accent2">
            <a:alpha val="90000"/>
            <a:hueOff val="0"/>
            <a:satOff val="0"/>
            <a:lumOff val="0"/>
            <a:alphaOff val="-2444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F35C39-F587-4923-8890-0395A39D0042}">
      <dsp:nvSpPr>
        <dsp:cNvPr id="0" name=""/>
        <dsp:cNvSpPr/>
      </dsp:nvSpPr>
      <dsp:spPr>
        <a:xfrm>
          <a:off x="6491551" y="489618"/>
          <a:ext cx="2125160" cy="2125402"/>
        </a:xfrm>
        <a:prstGeom prst="ellipse">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Atkinson Hyperlegible" pitchFamily="50" charset="0"/>
            </a:rPr>
            <a:t>21 % </a:t>
          </a:r>
          <a:r>
            <a:rPr lang="en-GB" sz="2400" kern="1200" dirty="0" err="1">
              <a:latin typeface="Atkinson Hyperlegible" pitchFamily="50" charset="0"/>
            </a:rPr>
            <a:t>lytis</a:t>
          </a:r>
          <a:endParaRPr lang="en-GB" sz="2400" kern="1200" dirty="0">
            <a:latin typeface="Atkinson Hyperlegible" pitchFamily="50" charset="0"/>
          </a:endParaRPr>
        </a:p>
      </dsp:txBody>
      <dsp:txXfrm>
        <a:off x="6802773" y="800876"/>
        <a:ext cx="1502716" cy="1502886"/>
      </dsp:txXfrm>
    </dsp:sp>
    <dsp:sp modelId="{C21AB20A-374E-431F-B6FA-400DDE33C5E9}">
      <dsp:nvSpPr>
        <dsp:cNvPr id="0" name=""/>
        <dsp:cNvSpPr/>
      </dsp:nvSpPr>
      <dsp:spPr>
        <a:xfrm>
          <a:off x="685806" y="4449497"/>
          <a:ext cx="233115" cy="23309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8484AC-014A-4696-A5EA-293556889068}">
      <dsp:nvSpPr>
        <dsp:cNvPr id="0" name=""/>
        <dsp:cNvSpPr/>
      </dsp:nvSpPr>
      <dsp:spPr>
        <a:xfrm>
          <a:off x="3270036" y="3337717"/>
          <a:ext cx="1697901" cy="1698095"/>
        </a:xfrm>
        <a:prstGeom prst="ellipse">
          <a:avLst/>
        </a:prstGeom>
        <a:solidFill>
          <a:schemeClr val="accent2">
            <a:alpha val="90000"/>
            <a:hueOff val="0"/>
            <a:satOff val="0"/>
            <a:lumOff val="0"/>
            <a:alphaOff val="-31111"/>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Atkinson Hyperlegible" pitchFamily="50" charset="0"/>
            </a:rPr>
            <a:t>18 % </a:t>
          </a:r>
          <a:r>
            <a:rPr lang="en-GB" sz="2400" kern="1200" dirty="0" err="1">
              <a:latin typeface="Atkinson Hyperlegible" pitchFamily="50" charset="0"/>
            </a:rPr>
            <a:t>odos</a:t>
          </a:r>
          <a:r>
            <a:rPr lang="en-GB" sz="2400" kern="1200" dirty="0">
              <a:latin typeface="Atkinson Hyperlegible" pitchFamily="50" charset="0"/>
            </a:rPr>
            <a:t> </a:t>
          </a:r>
          <a:r>
            <a:rPr lang="en-GB" sz="2400" kern="1200" dirty="0" err="1">
              <a:latin typeface="Atkinson Hyperlegible" pitchFamily="50" charset="0"/>
            </a:rPr>
            <a:t>spalva</a:t>
          </a:r>
          <a:endParaRPr lang="en-GB" sz="2400" kern="1200" dirty="0">
            <a:latin typeface="Atkinson Hyperlegible" pitchFamily="50" charset="0"/>
          </a:endParaRPr>
        </a:p>
      </dsp:txBody>
      <dsp:txXfrm>
        <a:off x="3518688" y="3586397"/>
        <a:ext cx="1200597" cy="1200735"/>
      </dsp:txXfrm>
    </dsp:sp>
    <dsp:sp modelId="{6B47FCBD-8863-46E3-BD0C-7F8B428E26F9}">
      <dsp:nvSpPr>
        <dsp:cNvPr id="0" name=""/>
        <dsp:cNvSpPr/>
      </dsp:nvSpPr>
      <dsp:spPr>
        <a:xfrm>
          <a:off x="427558" y="4011937"/>
          <a:ext cx="233115" cy="233091"/>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A42D4C-29A6-4825-BD41-B26313818DCF}">
      <dsp:nvSpPr>
        <dsp:cNvPr id="0" name=""/>
        <dsp:cNvSpPr/>
      </dsp:nvSpPr>
      <dsp:spPr>
        <a:xfrm>
          <a:off x="6245967" y="2400438"/>
          <a:ext cx="2064049" cy="2064284"/>
        </a:xfrm>
        <a:prstGeom prst="ellipse">
          <a:avLst/>
        </a:prstGeom>
        <a:solidFill>
          <a:schemeClr val="accent2">
            <a:alpha val="90000"/>
            <a:hueOff val="0"/>
            <a:satOff val="0"/>
            <a:lumOff val="0"/>
            <a:alphaOff val="-3555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Atkinson Hyperlegible" pitchFamily="50" charset="0"/>
            </a:rPr>
            <a:t>19 % </a:t>
          </a:r>
          <a:r>
            <a:rPr lang="en-GB" sz="2400" kern="1200" dirty="0" err="1">
              <a:latin typeface="Atkinson Hyperlegible" pitchFamily="50" charset="0"/>
            </a:rPr>
            <a:t>akcentas</a:t>
          </a:r>
          <a:endParaRPr lang="en-GB" sz="2400" kern="1200" dirty="0">
            <a:latin typeface="Atkinson Hyperlegible" pitchFamily="50" charset="0"/>
          </a:endParaRPr>
        </a:p>
      </dsp:txBody>
      <dsp:txXfrm>
        <a:off x="6548240" y="2702745"/>
        <a:ext cx="1459503" cy="1459670"/>
      </dsp:txXfrm>
    </dsp:sp>
    <dsp:sp modelId="{9F2C3132-1FD7-4812-85F3-B77B647E7151}">
      <dsp:nvSpPr>
        <dsp:cNvPr id="0" name=""/>
        <dsp:cNvSpPr/>
      </dsp:nvSpPr>
      <dsp:spPr>
        <a:xfrm>
          <a:off x="3989669" y="1366057"/>
          <a:ext cx="233115" cy="233091"/>
        </a:xfrm>
        <a:prstGeom prst="ellipse">
          <a:avLst/>
        </a:prstGeom>
        <a:solidFill>
          <a:schemeClr val="accent2">
            <a:alpha val="90000"/>
            <a:hueOff val="0"/>
            <a:satOff val="0"/>
            <a:lumOff val="0"/>
            <a:alphaOff val="-37778"/>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7AAAB6-98FA-40D9-A946-5611BDBBDA1B}">
      <dsp:nvSpPr>
        <dsp:cNvPr id="0" name=""/>
        <dsp:cNvSpPr/>
      </dsp:nvSpPr>
      <dsp:spPr>
        <a:xfrm>
          <a:off x="5550274" y="3928447"/>
          <a:ext cx="233115" cy="233091"/>
        </a:xfrm>
        <a:prstGeom prst="ellipse">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20E42E-436D-4560-B548-E45CFA417DB9}" type="datetimeFigureOut">
              <a:rPr lang="lt-LT" smtClean="0"/>
              <a:t>2023-06-08</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5A732-9B6A-4E1A-9847-062D203BA5A6}" type="slidenum">
              <a:rPr lang="lt-LT" smtClean="0"/>
              <a:t>‹#›</a:t>
            </a:fld>
            <a:endParaRPr lang="lt-LT"/>
          </a:p>
        </p:txBody>
      </p:sp>
    </p:spTree>
    <p:extLst>
      <p:ext uri="{BB962C8B-B14F-4D97-AF65-F5344CB8AC3E}">
        <p14:creationId xmlns:p14="http://schemas.microsoft.com/office/powerpoint/2010/main" val="3949881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rial" panose="020B0604020202020204" pitchFamily="34" charset="0"/>
              </a:rPr>
              <a:t>LG</a:t>
            </a:r>
            <a:r>
              <a:rPr lang="lt-LT" b="0" i="0" dirty="0">
                <a:solidFill>
                  <a:srgbClr val="000000"/>
                </a:solidFill>
                <a:effectLst/>
                <a:latin typeface="Arial" panose="020B0604020202020204" pitchFamily="34" charset="0"/>
              </a:rPr>
              <a:t>Į </a:t>
            </a:r>
            <a:r>
              <a:rPr lang="en-GB" b="0" i="0" dirty="0">
                <a:solidFill>
                  <a:srgbClr val="000000"/>
                </a:solidFill>
                <a:effectLst/>
                <a:latin typeface="Arial" panose="020B0604020202020204" pitchFamily="34" charset="0"/>
              </a:rPr>
              <a:t>7 str. </a:t>
            </a:r>
            <a:r>
              <a:rPr lang="lt-LT" b="0" i="0" dirty="0">
                <a:solidFill>
                  <a:srgbClr val="000000"/>
                </a:solidFill>
                <a:effectLst/>
                <a:latin typeface="Times New Roman" panose="02020603050405020304" pitchFamily="18" charset="0"/>
              </a:rPr>
              <a:t>7 straipsnis. Lygias galimybes pažeidžiantys darbdavio veiksmai</a:t>
            </a:r>
            <a:endParaRPr lang="en-GB" b="0" i="0" dirty="0">
              <a:solidFill>
                <a:srgbClr val="000000"/>
              </a:solidFill>
              <a:effectLst/>
              <a:latin typeface="Arial" panose="020B0604020202020204" pitchFamily="34" charset="0"/>
            </a:endParaRPr>
          </a:p>
          <a:p>
            <a:endParaRPr lang="en-GB" b="0" i="0" dirty="0">
              <a:solidFill>
                <a:srgbClr val="000000"/>
              </a:solidFill>
              <a:effectLst/>
              <a:latin typeface="Arial" panose="020B0604020202020204" pitchFamily="34" charset="0"/>
            </a:endParaRPr>
          </a:p>
          <a:p>
            <a:r>
              <a:rPr lang="lt-LT" b="0" i="0" dirty="0">
                <a:solidFill>
                  <a:srgbClr val="000000"/>
                </a:solidFill>
                <a:effectLst/>
                <a:latin typeface="Arial" panose="020B0604020202020204" pitchFamily="34" charset="0"/>
              </a:rPr>
              <a:t>26 straipsnis. Darbuotojų lyčių lygybė ir nediskriminavimas kitais pagrindais</a:t>
            </a:r>
            <a:endParaRPr lang="en-GB"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b="0" i="0" dirty="0">
                <a:solidFill>
                  <a:srgbClr val="000000"/>
                </a:solidFill>
                <a:effectLst/>
                <a:latin typeface="Arial" panose="020B0604020202020204" pitchFamily="34" charset="0"/>
              </a:rPr>
              <a:t>30 straipsnis. Darbuotojų garbės ir orumo gynimas, smurto ir priekabiavimo draudimas</a:t>
            </a:r>
            <a:endParaRPr lang="en-GB"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endParaRPr lang="en-GB" b="0" dirty="0"/>
          </a:p>
        </p:txBody>
      </p:sp>
      <p:sp>
        <p:nvSpPr>
          <p:cNvPr id="4" name="Slide Number Placeholder 3"/>
          <p:cNvSpPr>
            <a:spLocks noGrp="1"/>
          </p:cNvSpPr>
          <p:nvPr>
            <p:ph type="sldNum" sz="quarter" idx="5"/>
          </p:nvPr>
        </p:nvSpPr>
        <p:spPr/>
        <p:txBody>
          <a:bodyPr/>
          <a:lstStyle/>
          <a:p>
            <a:fld id="{8C95A732-9B6A-4E1A-9847-062D203BA5A6}" type="slidenum">
              <a:rPr lang="lt-LT" smtClean="0"/>
              <a:t>4</a:t>
            </a:fld>
            <a:endParaRPr lang="lt-LT"/>
          </a:p>
        </p:txBody>
      </p:sp>
    </p:spTree>
    <p:extLst>
      <p:ext uri="{BB962C8B-B14F-4D97-AF65-F5344CB8AC3E}">
        <p14:creationId xmlns:p14="http://schemas.microsoft.com/office/powerpoint/2010/main" val="39733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lt-LT" b="0" i="0" dirty="0">
              <a:solidFill>
                <a:srgbClr val="888888"/>
              </a:solidFill>
              <a:effectLst/>
              <a:latin typeface="Raleway" pitchFamily="2" charset="0"/>
            </a:endParaRPr>
          </a:p>
          <a:p>
            <a:pPr marL="742950" lvl="1" indent="-285750" algn="l">
              <a:buFont typeface="Arial" panose="020B0604020202020204" pitchFamily="34" charset="0"/>
              <a:buChar char="•"/>
            </a:pPr>
            <a:r>
              <a:rPr lang="lt-LT" b="1" i="0" dirty="0">
                <a:solidFill>
                  <a:srgbClr val="000000"/>
                </a:solidFill>
                <a:effectLst/>
                <a:latin typeface="IBM Plex Sans Light" panose="020B0403050203000203" pitchFamily="34" charset="0"/>
              </a:rPr>
              <a:t> Įsipareigojimą įgyvendinti lyčių lygybės ir nediskriminavimo principus</a:t>
            </a:r>
            <a:endParaRPr lang="lt-LT" b="0" i="0" dirty="0">
              <a:solidFill>
                <a:srgbClr val="000000"/>
              </a:solidFill>
              <a:effectLst/>
              <a:latin typeface="IBM Plex Sans Light" panose="020B0403050203000203" pitchFamily="34" charset="0"/>
            </a:endParaRPr>
          </a:p>
          <a:p>
            <a:pPr algn="l"/>
            <a:r>
              <a:rPr lang="lt-LT" b="0" i="0" dirty="0">
                <a:solidFill>
                  <a:srgbClr val="000000"/>
                </a:solidFill>
                <a:effectLst/>
                <a:latin typeface="Raleway" pitchFamily="2" charset="0"/>
              </a:rPr>
              <a:t>Darbdavio įsipareigojimas rodo, kad lyčių lygybės ir nediskriminavimo užtikrinimas yra vienas organizacijos prioritetų ir kad darbdavys imsis konkrečių veiksmų, jeigu šių principų bus nesilaikoma.</a:t>
            </a:r>
            <a:endParaRPr lang="lt-LT" b="0" i="0" dirty="0">
              <a:solidFill>
                <a:srgbClr val="888888"/>
              </a:solidFill>
              <a:effectLst/>
              <a:latin typeface="Raleway" pitchFamily="2" charset="0"/>
            </a:endParaRPr>
          </a:p>
          <a:p>
            <a:pPr marL="742950" lvl="1" indent="-285750" algn="l">
              <a:buFont typeface="Arial" panose="020B0604020202020204" pitchFamily="34" charset="0"/>
              <a:buChar char="•"/>
            </a:pPr>
            <a:r>
              <a:rPr lang="lt-LT" b="1" i="0" dirty="0">
                <a:solidFill>
                  <a:srgbClr val="000000"/>
                </a:solidFill>
                <a:effectLst/>
                <a:latin typeface="IBM Plex Sans Light" panose="020B0403050203000203" pitchFamily="34" charset="0"/>
              </a:rPr>
              <a:t> Sritis, kuriose taikoma lygių galimybių politika</a:t>
            </a:r>
            <a:endParaRPr lang="lt-LT" b="0" i="0" dirty="0">
              <a:solidFill>
                <a:srgbClr val="000000"/>
              </a:solidFill>
              <a:effectLst/>
              <a:latin typeface="IBM Plex Sans Light" panose="020B0403050203000203" pitchFamily="34" charset="0"/>
            </a:endParaRPr>
          </a:p>
          <a:p>
            <a:pPr algn="l"/>
            <a:r>
              <a:rPr lang="lt-LT" b="0" i="0" dirty="0">
                <a:solidFill>
                  <a:srgbClr val="000000"/>
                </a:solidFill>
                <a:effectLst/>
                <a:latin typeface="Raleway" pitchFamily="2" charset="0"/>
              </a:rPr>
              <a:t>Lygių galimybių politikos dokumente turėtų būti išvardytos sritys, kuriose ji bus taikoma: įdarbinant, sudarant darbo sąlygas, mokant darbo užmokestį, perkeliant į aukštesnes pareigas, suteikiant profesinio tobulėjimo galimybes ir kt.</a:t>
            </a:r>
            <a:endParaRPr lang="lt-LT" b="0" i="0" dirty="0">
              <a:solidFill>
                <a:srgbClr val="888888"/>
              </a:solidFill>
              <a:effectLst/>
              <a:latin typeface="Raleway" pitchFamily="2" charset="0"/>
            </a:endParaRPr>
          </a:p>
          <a:p>
            <a:pPr marL="742950" lvl="1" indent="-285750" algn="l">
              <a:buFont typeface="Arial" panose="020B0604020202020204" pitchFamily="34" charset="0"/>
              <a:buChar char="•"/>
            </a:pPr>
            <a:r>
              <a:rPr lang="lt-LT" b="1" i="0" dirty="0">
                <a:solidFill>
                  <a:srgbClr val="000000"/>
                </a:solidFill>
                <a:effectLst/>
                <a:latin typeface="IBM Plex Sans Light" panose="020B0403050203000203" pitchFamily="34" charset="0"/>
              </a:rPr>
              <a:t> Priekabiavimo, seksualinio priekabiavimo ir nurodymo diskriminuoti apibrėžimus</a:t>
            </a:r>
            <a:endParaRPr lang="lt-LT" b="0" i="0" dirty="0">
              <a:solidFill>
                <a:srgbClr val="000000"/>
              </a:solidFill>
              <a:effectLst/>
              <a:latin typeface="IBM Plex Sans Light" panose="020B0403050203000203" pitchFamily="34" charset="0"/>
            </a:endParaRPr>
          </a:p>
          <a:p>
            <a:pPr algn="l"/>
            <a:r>
              <a:rPr lang="lt-LT" b="0" i="0" dirty="0">
                <a:solidFill>
                  <a:srgbClr val="000000"/>
                </a:solidFill>
                <a:effectLst/>
                <a:latin typeface="Raleway" pitchFamily="2" charset="0"/>
              </a:rPr>
              <a:t>Lygių galimybių politika turėtų apimti priekabiavimo, seksualinio priekabiavimo ir nurodymo diskriminuoti sąvokas bei jų apibrėžimus.</a:t>
            </a:r>
            <a:endParaRPr lang="lt-LT" b="0" i="0" dirty="0">
              <a:solidFill>
                <a:srgbClr val="888888"/>
              </a:solidFill>
              <a:effectLst/>
              <a:latin typeface="Raleway" pitchFamily="2" charset="0"/>
            </a:endParaRPr>
          </a:p>
          <a:p>
            <a:pPr marL="742950" lvl="1" indent="-285750" algn="l">
              <a:buFont typeface="Arial" panose="020B0604020202020204" pitchFamily="34" charset="0"/>
              <a:buChar char="•"/>
            </a:pPr>
            <a:r>
              <a:rPr lang="lt-LT" b="0" i="0" dirty="0">
                <a:solidFill>
                  <a:srgbClr val="000000"/>
                </a:solidFill>
                <a:effectLst/>
                <a:latin typeface="IBM Plex Sans Light" panose="020B0403050203000203" pitchFamily="34" charset="0"/>
              </a:rPr>
              <a:t> </a:t>
            </a:r>
            <a:r>
              <a:rPr lang="lt-LT" b="1" i="0" dirty="0">
                <a:solidFill>
                  <a:srgbClr val="000000"/>
                </a:solidFill>
                <a:effectLst/>
                <a:latin typeface="IBM Plex Sans Light" panose="020B0403050203000203" pitchFamily="34" charset="0"/>
              </a:rPr>
              <a:t>Įsipareigojimą užtikrinti psichologinio smurto ir mobingo prevenciją</a:t>
            </a:r>
            <a:endParaRPr lang="lt-LT" b="0" i="0" dirty="0">
              <a:solidFill>
                <a:srgbClr val="000000"/>
              </a:solidFill>
              <a:effectLst/>
              <a:latin typeface="IBM Plex Sans Light" panose="020B0403050203000203" pitchFamily="34" charset="0"/>
            </a:endParaRPr>
          </a:p>
          <a:p>
            <a:pPr algn="l"/>
            <a:r>
              <a:rPr lang="lt-LT" b="0" i="0" dirty="0">
                <a:solidFill>
                  <a:srgbClr val="000000"/>
                </a:solidFill>
                <a:effectLst/>
                <a:latin typeface="Raleway" pitchFamily="2" charset="0"/>
              </a:rPr>
              <a:t>Dokumente reikėtų aprašyti, kaip organizacija skirs dėmesio psichikos sveikatos ir emocinės gerovės darbe puoselėjimui, kokiomis priemonėmis kurs emocinei sveikatai palankią darbo aplinką, kaip užtikrins pagalbos prieinamumą daugiau streso dėl darbo sąlygų patiriantiems darbuotojams ir pan. </a:t>
            </a:r>
            <a:endParaRPr lang="lt-LT" b="0" i="0" dirty="0">
              <a:solidFill>
                <a:srgbClr val="888888"/>
              </a:solidFill>
              <a:effectLst/>
              <a:latin typeface="Raleway" pitchFamily="2" charset="0"/>
            </a:endParaRPr>
          </a:p>
          <a:p>
            <a:pPr marL="742950" lvl="1" indent="-285750" algn="l">
              <a:buFont typeface="Arial" panose="020B0604020202020204" pitchFamily="34" charset="0"/>
              <a:buChar char="•"/>
            </a:pPr>
            <a:r>
              <a:rPr lang="lt-LT" b="1" i="0" dirty="0">
                <a:solidFill>
                  <a:srgbClr val="000000"/>
                </a:solidFill>
                <a:effectLst/>
                <a:latin typeface="IBM Plex Sans Light" panose="020B0403050203000203" pitchFamily="34" charset="0"/>
              </a:rPr>
              <a:t> Įstatymų saugomus asmens tapatybės bruožus</a:t>
            </a:r>
            <a:endParaRPr lang="lt-LT" b="0" i="0" dirty="0">
              <a:solidFill>
                <a:srgbClr val="000000"/>
              </a:solidFill>
              <a:effectLst/>
              <a:latin typeface="IBM Plex Sans Light" panose="020B0403050203000203" pitchFamily="34" charset="0"/>
            </a:endParaRPr>
          </a:p>
          <a:p>
            <a:pPr algn="l"/>
            <a:r>
              <a:rPr lang="lt-LT" b="0" i="0" dirty="0">
                <a:solidFill>
                  <a:srgbClr val="000000"/>
                </a:solidFill>
                <a:effectLst/>
                <a:latin typeface="Raleway" pitchFamily="2" charset="0"/>
              </a:rPr>
              <a:t>Lygių galimybių politikos dokumente turėtų būti paminėti visi įstatymų saugomi asmens tapatybės bruožai, įtvirtinti Darbo kodekso 26 straipsnyje. Atsižvelgiant į organizacijos poreikius, tapatybės bruožų sąrašas gali būti papildytas. </a:t>
            </a:r>
            <a:endParaRPr lang="lt-LT" b="0" i="0" dirty="0">
              <a:solidFill>
                <a:srgbClr val="888888"/>
              </a:solidFill>
              <a:effectLst/>
              <a:latin typeface="Raleway" pitchFamily="2" charset="0"/>
            </a:endParaRPr>
          </a:p>
          <a:p>
            <a:pPr marL="742950" lvl="1" indent="-285750" algn="l">
              <a:buFont typeface="Arial" panose="020B0604020202020204" pitchFamily="34" charset="0"/>
              <a:buChar char="•"/>
            </a:pPr>
            <a:r>
              <a:rPr lang="lt-LT" b="1" i="0" dirty="0">
                <a:solidFill>
                  <a:srgbClr val="000000"/>
                </a:solidFill>
                <a:effectLst/>
                <a:latin typeface="IBM Plex Sans Light" panose="020B0403050203000203" pitchFamily="34" charset="0"/>
              </a:rPr>
              <a:t> Skundų pateikimo ir nagrinėjimo procedūras</a:t>
            </a:r>
            <a:endParaRPr lang="lt-LT" b="0" i="0" dirty="0">
              <a:solidFill>
                <a:srgbClr val="000000"/>
              </a:solidFill>
              <a:effectLst/>
              <a:latin typeface="IBM Plex Sans Light" panose="020B0403050203000203" pitchFamily="34" charset="0"/>
            </a:endParaRPr>
          </a:p>
          <a:p>
            <a:pPr algn="l"/>
            <a:r>
              <a:rPr lang="lt-LT" b="0" i="0" dirty="0">
                <a:solidFill>
                  <a:srgbClr val="000000"/>
                </a:solidFill>
                <a:effectLst/>
                <a:latin typeface="Raleway" pitchFamily="2" charset="0"/>
              </a:rPr>
              <a:t>Lygių galimybių politikojs dokumente taip pat patartina numatyti ir paaiškinti skundų dėl diskriminacijos, nurodymo diskriminuoti, priekabiavimo bei seksualinio priekabiavimo pateikimo ir nagrinėjimo procedūras.</a:t>
            </a:r>
            <a:endParaRPr lang="lt-LT" b="0" i="0" dirty="0">
              <a:solidFill>
                <a:srgbClr val="888888"/>
              </a:solidFill>
              <a:effectLst/>
              <a:latin typeface="Raleway" pitchFamily="2" charset="0"/>
            </a:endParaRPr>
          </a:p>
          <a:p>
            <a:pPr marL="742950" lvl="1" indent="-285750" algn="l">
              <a:buFont typeface="Arial" panose="020B0604020202020204" pitchFamily="34" charset="0"/>
              <a:buChar char="•"/>
            </a:pPr>
            <a:r>
              <a:rPr lang="lt-LT" b="1" i="0" dirty="0">
                <a:solidFill>
                  <a:srgbClr val="000000"/>
                </a:solidFill>
                <a:effectLst/>
                <a:latin typeface="IBM Plex Sans Light" panose="020B0403050203000203" pitchFamily="34" charset="0"/>
              </a:rPr>
              <a:t> Pareigą visiems darbuotojams laikytis lyčių lygybės ir nediskriminavimo principų</a:t>
            </a:r>
            <a:endParaRPr lang="lt-LT" b="0" i="0" dirty="0">
              <a:solidFill>
                <a:srgbClr val="000000"/>
              </a:solidFill>
              <a:effectLst/>
              <a:latin typeface="IBM Plex Sans Light" panose="020B0403050203000203" pitchFamily="34" charset="0"/>
            </a:endParaRPr>
          </a:p>
          <a:p>
            <a:endParaRPr lang="en-GB" dirty="0"/>
          </a:p>
        </p:txBody>
      </p:sp>
      <p:sp>
        <p:nvSpPr>
          <p:cNvPr id="4" name="Slide Number Placeholder 3"/>
          <p:cNvSpPr>
            <a:spLocks noGrp="1"/>
          </p:cNvSpPr>
          <p:nvPr>
            <p:ph type="sldNum" sz="quarter" idx="5"/>
          </p:nvPr>
        </p:nvSpPr>
        <p:spPr/>
        <p:txBody>
          <a:bodyPr/>
          <a:lstStyle/>
          <a:p>
            <a:fld id="{FD835689-58E4-49D4-8755-73768BBEFD99}" type="slidenum">
              <a:rPr lang="lt-LT" smtClean="0"/>
              <a:t>21</a:t>
            </a:fld>
            <a:endParaRPr lang="lt-LT"/>
          </a:p>
        </p:txBody>
      </p:sp>
    </p:spTree>
    <p:extLst>
      <p:ext uri="{BB962C8B-B14F-4D97-AF65-F5344CB8AC3E}">
        <p14:creationId xmlns:p14="http://schemas.microsoft.com/office/powerpoint/2010/main" val="3773935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Darbo apmokėjimo sistemoje reikėtų nurodyti: darbuotojų kategorijas pagal pareigybes ir kvalifikaciją bei kiekvienos jų apmokėjimo formas ir darbo užmokesčio dydžius (minimalų ir maksimalų), papildomo apmokėjimo (priedų ir priemokų) skyrimo pagrindus ir tvarką, darbo užmokesčio indeksavimo tvarką.</a:t>
            </a:r>
            <a:endParaRPr lang="en-GB" dirty="0"/>
          </a:p>
        </p:txBody>
      </p:sp>
      <p:sp>
        <p:nvSpPr>
          <p:cNvPr id="4" name="Slide Number Placeholder 3"/>
          <p:cNvSpPr>
            <a:spLocks noGrp="1"/>
          </p:cNvSpPr>
          <p:nvPr>
            <p:ph type="sldNum" sz="quarter" idx="5"/>
          </p:nvPr>
        </p:nvSpPr>
        <p:spPr/>
        <p:txBody>
          <a:bodyPr/>
          <a:lstStyle/>
          <a:p>
            <a:fld id="{8C95A732-9B6A-4E1A-9847-062D203BA5A6}" type="slidenum">
              <a:rPr lang="lt-LT" smtClean="0"/>
              <a:t>26</a:t>
            </a:fld>
            <a:endParaRPr lang="lt-LT"/>
          </a:p>
        </p:txBody>
      </p:sp>
    </p:spTree>
    <p:extLst>
      <p:ext uri="{BB962C8B-B14F-4D97-AF65-F5344CB8AC3E}">
        <p14:creationId xmlns:p14="http://schemas.microsoft.com/office/powerpoint/2010/main" val="2223266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Darbo apmokėjimo sistemoje reikėtų nurodyti: darbuotojų kategorijas pagal pareigybes ir kvalifikaciją bei kiekvienos jų apmokėjimo formas ir darbo užmokesčio dydžius (minimalų ir maksimalų), papildomo apmokėjimo (priedų ir priemokų) skyrimo pagrindus ir tvarką, darbo užmokesčio indeksavimo tvarką.</a:t>
            </a:r>
            <a:endParaRPr lang="en-GB" dirty="0"/>
          </a:p>
        </p:txBody>
      </p:sp>
      <p:sp>
        <p:nvSpPr>
          <p:cNvPr id="4" name="Slide Number Placeholder 3"/>
          <p:cNvSpPr>
            <a:spLocks noGrp="1"/>
          </p:cNvSpPr>
          <p:nvPr>
            <p:ph type="sldNum" sz="quarter" idx="5"/>
          </p:nvPr>
        </p:nvSpPr>
        <p:spPr/>
        <p:txBody>
          <a:bodyPr/>
          <a:lstStyle/>
          <a:p>
            <a:fld id="{8C95A732-9B6A-4E1A-9847-062D203BA5A6}" type="slidenum">
              <a:rPr lang="lt-LT" smtClean="0"/>
              <a:t>27</a:t>
            </a:fld>
            <a:endParaRPr lang="lt-LT"/>
          </a:p>
        </p:txBody>
      </p:sp>
    </p:spTree>
    <p:extLst>
      <p:ext uri="{BB962C8B-B14F-4D97-AF65-F5344CB8AC3E}">
        <p14:creationId xmlns:p14="http://schemas.microsoft.com/office/powerpoint/2010/main" val="3053732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8C95A732-9B6A-4E1A-9847-062D203BA5A6}" type="slidenum">
              <a:rPr lang="lt-LT" smtClean="0"/>
              <a:t>32</a:t>
            </a:fld>
            <a:endParaRPr lang="lt-LT"/>
          </a:p>
        </p:txBody>
      </p:sp>
    </p:spTree>
    <p:extLst>
      <p:ext uri="{BB962C8B-B14F-4D97-AF65-F5344CB8AC3E}">
        <p14:creationId xmlns:p14="http://schemas.microsoft.com/office/powerpoint/2010/main" val="3972627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Kokia</a:t>
            </a:r>
            <a:r>
              <a:rPr lang="en-GB" dirty="0"/>
              <a:t> </a:t>
            </a:r>
            <a:r>
              <a:rPr lang="en-GB" dirty="0" err="1"/>
              <a:t>skirtis</a:t>
            </a:r>
            <a:r>
              <a:rPr lang="en-GB" dirty="0"/>
              <a:t> tarp LGU </a:t>
            </a:r>
            <a:r>
              <a:rPr lang="en-GB" dirty="0" err="1"/>
              <a:t>ir</a:t>
            </a:r>
            <a:r>
              <a:rPr lang="en-GB" dirty="0"/>
              <a:t> DP? </a:t>
            </a:r>
          </a:p>
          <a:p>
            <a:r>
              <a:rPr lang="en-GB" dirty="0"/>
              <a:t>DP – </a:t>
            </a:r>
            <a:r>
              <a:rPr lang="en-GB" dirty="0" err="1"/>
              <a:t>imtis</a:t>
            </a:r>
            <a:r>
              <a:rPr lang="en-GB" dirty="0"/>
              <a:t> </a:t>
            </a:r>
            <a:r>
              <a:rPr lang="en-GB" dirty="0" err="1"/>
              <a:t>priemoni</a:t>
            </a:r>
            <a:r>
              <a:rPr lang="lt-LT" dirty="0"/>
              <a:t>ų, kad nebūtų diskriminuojamas (pvz, dėl to, kad ima mamadienius)</a:t>
            </a:r>
          </a:p>
          <a:p>
            <a:r>
              <a:rPr lang="lt-LT" dirty="0"/>
              <a:t>LGĮ – užtikrinti, kad gautų mamadienius</a:t>
            </a:r>
          </a:p>
          <a:p>
            <a:endParaRPr lang="en-GB" dirty="0"/>
          </a:p>
        </p:txBody>
      </p:sp>
      <p:sp>
        <p:nvSpPr>
          <p:cNvPr id="4" name="Slide Number Placeholder 3"/>
          <p:cNvSpPr>
            <a:spLocks noGrp="1"/>
          </p:cNvSpPr>
          <p:nvPr>
            <p:ph type="sldNum" sz="quarter" idx="5"/>
          </p:nvPr>
        </p:nvSpPr>
        <p:spPr/>
        <p:txBody>
          <a:bodyPr/>
          <a:lstStyle/>
          <a:p>
            <a:fld id="{8C95A732-9B6A-4E1A-9847-062D203BA5A6}" type="slidenum">
              <a:rPr lang="lt-LT" smtClean="0"/>
              <a:t>5</a:t>
            </a:fld>
            <a:endParaRPr lang="lt-LT"/>
          </a:p>
        </p:txBody>
      </p:sp>
    </p:spTree>
    <p:extLst>
      <p:ext uri="{BB962C8B-B14F-4D97-AF65-F5344CB8AC3E}">
        <p14:creationId xmlns:p14="http://schemas.microsoft.com/office/powerpoint/2010/main" val="2800781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8C95A732-9B6A-4E1A-9847-062D203BA5A6}" type="slidenum">
              <a:rPr lang="lt-LT" smtClean="0"/>
              <a:t>8</a:t>
            </a:fld>
            <a:endParaRPr lang="lt-LT"/>
          </a:p>
        </p:txBody>
      </p:sp>
    </p:spTree>
    <p:extLst>
      <p:ext uri="{BB962C8B-B14F-4D97-AF65-F5344CB8AC3E}">
        <p14:creationId xmlns:p14="http://schemas.microsoft.com/office/powerpoint/2010/main" val="1629768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800" dirty="0">
                <a:effectLst/>
                <a:latin typeface="Calibri" panose="020F0502020204030204" pitchFamily="34" charset="0"/>
                <a:ea typeface="Calibri" panose="020F0502020204030204" pitchFamily="34" charset="0"/>
                <a:cs typeface="Vrinda" panose="020B0502040204020203" pitchFamily="34" charset="0"/>
              </a:rPr>
              <a:t>Savivaldos lygmeniu moterų dalyvavimas dar mažesnis – iš 60-ties merų, tik 4 yra moterys (7 proc.). </a:t>
            </a:r>
            <a:endParaRPr lang="en-GB" dirty="0"/>
          </a:p>
        </p:txBody>
      </p:sp>
      <p:sp>
        <p:nvSpPr>
          <p:cNvPr id="4" name="Slide Number Placeholder 3"/>
          <p:cNvSpPr>
            <a:spLocks noGrp="1"/>
          </p:cNvSpPr>
          <p:nvPr>
            <p:ph type="sldNum" sz="quarter" idx="5"/>
          </p:nvPr>
        </p:nvSpPr>
        <p:spPr/>
        <p:txBody>
          <a:bodyPr/>
          <a:lstStyle/>
          <a:p>
            <a:fld id="{8C95A732-9B6A-4E1A-9847-062D203BA5A6}" type="slidenum">
              <a:rPr lang="lt-LT" smtClean="0"/>
              <a:t>10</a:t>
            </a:fld>
            <a:endParaRPr lang="lt-LT"/>
          </a:p>
        </p:txBody>
      </p:sp>
    </p:spTree>
    <p:extLst>
      <p:ext uri="{BB962C8B-B14F-4D97-AF65-F5344CB8AC3E}">
        <p14:creationId xmlns:p14="http://schemas.microsoft.com/office/powerpoint/2010/main" val="1757326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solidFill>
                  <a:srgbClr val="292929"/>
                </a:solidFill>
                <a:latin typeface="Atkinson Hyperlegible" pitchFamily="2" charset="0"/>
              </a:rPr>
              <a:t>Homoseksualūs asmenys neturėtų dalintis savo asmeninio gyvenimo detalėmis darbe.</a:t>
            </a:r>
          </a:p>
          <a:p>
            <a:endParaRPr lang="en-GB" dirty="0"/>
          </a:p>
        </p:txBody>
      </p:sp>
      <p:sp>
        <p:nvSpPr>
          <p:cNvPr id="4" name="Slide Number Placeholder 3"/>
          <p:cNvSpPr>
            <a:spLocks noGrp="1"/>
          </p:cNvSpPr>
          <p:nvPr>
            <p:ph type="sldNum" sz="quarter" idx="5"/>
          </p:nvPr>
        </p:nvSpPr>
        <p:spPr/>
        <p:txBody>
          <a:bodyPr/>
          <a:lstStyle/>
          <a:p>
            <a:fld id="{8C95A732-9B6A-4E1A-9847-062D203BA5A6}" type="slidenum">
              <a:rPr lang="lt-LT" smtClean="0"/>
              <a:t>11</a:t>
            </a:fld>
            <a:endParaRPr lang="lt-LT"/>
          </a:p>
        </p:txBody>
      </p:sp>
    </p:spTree>
    <p:extLst>
      <p:ext uri="{BB962C8B-B14F-4D97-AF65-F5344CB8AC3E}">
        <p14:creationId xmlns:p14="http://schemas.microsoft.com/office/powerpoint/2010/main" val="2252521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95A732-9B6A-4E1A-9847-062D203BA5A6}" type="slidenum">
              <a:rPr lang="lt-LT" smtClean="0"/>
              <a:t>12</a:t>
            </a:fld>
            <a:endParaRPr lang="lt-LT"/>
          </a:p>
        </p:txBody>
      </p:sp>
    </p:spTree>
    <p:extLst>
      <p:ext uri="{BB962C8B-B14F-4D97-AF65-F5344CB8AC3E}">
        <p14:creationId xmlns:p14="http://schemas.microsoft.com/office/powerpoint/2010/main" val="23066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lt-LT" b="0" i="0" dirty="0">
              <a:solidFill>
                <a:srgbClr val="888888"/>
              </a:solidFill>
              <a:effectLst/>
              <a:latin typeface="Raleway" pitchFamily="2" charset="0"/>
            </a:endParaRPr>
          </a:p>
          <a:p>
            <a:pPr marL="742950" lvl="1" indent="-285750" algn="l">
              <a:buFont typeface="Arial" panose="020B0604020202020204" pitchFamily="34" charset="0"/>
              <a:buChar char="•"/>
            </a:pPr>
            <a:r>
              <a:rPr lang="lt-LT" b="1" i="0" dirty="0">
                <a:solidFill>
                  <a:srgbClr val="000000"/>
                </a:solidFill>
                <a:effectLst/>
                <a:latin typeface="IBM Plex Sans Light" panose="020B0403050203000203" pitchFamily="34" charset="0"/>
              </a:rPr>
              <a:t> Įsipareigojimą įgyvendinti lyčių lygybės ir nediskriminavimo principus</a:t>
            </a:r>
            <a:endParaRPr lang="lt-LT" b="0" i="0" dirty="0">
              <a:solidFill>
                <a:srgbClr val="000000"/>
              </a:solidFill>
              <a:effectLst/>
              <a:latin typeface="IBM Plex Sans Light" panose="020B0403050203000203" pitchFamily="34" charset="0"/>
            </a:endParaRPr>
          </a:p>
          <a:p>
            <a:pPr algn="l"/>
            <a:r>
              <a:rPr lang="lt-LT" b="0" i="0" dirty="0">
                <a:solidFill>
                  <a:srgbClr val="000000"/>
                </a:solidFill>
                <a:effectLst/>
                <a:latin typeface="Raleway" pitchFamily="2" charset="0"/>
              </a:rPr>
              <a:t>Darbdavio įsipareigojimas rodo, kad lyčių lygybės ir nediskriminavimo užtikrinimas yra vienas organizacijos prioritetų ir kad darbdavys imsis konkrečių veiksmų, jeigu šių principų bus nesilaikoma.</a:t>
            </a:r>
            <a:endParaRPr lang="lt-LT" b="0" i="0" dirty="0">
              <a:solidFill>
                <a:srgbClr val="888888"/>
              </a:solidFill>
              <a:effectLst/>
              <a:latin typeface="Raleway" pitchFamily="2" charset="0"/>
            </a:endParaRPr>
          </a:p>
          <a:p>
            <a:pPr marL="742950" lvl="1" indent="-285750" algn="l">
              <a:buFont typeface="Arial" panose="020B0604020202020204" pitchFamily="34" charset="0"/>
              <a:buChar char="•"/>
            </a:pPr>
            <a:r>
              <a:rPr lang="lt-LT" b="1" i="0" dirty="0">
                <a:solidFill>
                  <a:srgbClr val="000000"/>
                </a:solidFill>
                <a:effectLst/>
                <a:latin typeface="IBM Plex Sans Light" panose="020B0403050203000203" pitchFamily="34" charset="0"/>
              </a:rPr>
              <a:t> Sritis, kuriose taikoma lygių galimybių politika</a:t>
            </a:r>
            <a:endParaRPr lang="lt-LT" b="0" i="0" dirty="0">
              <a:solidFill>
                <a:srgbClr val="000000"/>
              </a:solidFill>
              <a:effectLst/>
              <a:latin typeface="IBM Plex Sans Light" panose="020B0403050203000203" pitchFamily="34" charset="0"/>
            </a:endParaRPr>
          </a:p>
          <a:p>
            <a:pPr algn="l"/>
            <a:r>
              <a:rPr lang="lt-LT" b="0" i="0" dirty="0">
                <a:solidFill>
                  <a:srgbClr val="000000"/>
                </a:solidFill>
                <a:effectLst/>
                <a:latin typeface="Raleway" pitchFamily="2" charset="0"/>
              </a:rPr>
              <a:t>Lygių galimybių politikos dokumente turėtų būti išvardytos sritys, kuriose ji bus taikoma: įdarbinant, sudarant darbo sąlygas, mokant darbo užmokestį, perkeliant į aukštesnes pareigas, suteikiant profesinio tobulėjimo galimybes ir kt.</a:t>
            </a:r>
            <a:endParaRPr lang="lt-LT" b="0" i="0" dirty="0">
              <a:solidFill>
                <a:srgbClr val="888888"/>
              </a:solidFill>
              <a:effectLst/>
              <a:latin typeface="Raleway" pitchFamily="2" charset="0"/>
            </a:endParaRPr>
          </a:p>
          <a:p>
            <a:pPr marL="742950" lvl="1" indent="-285750" algn="l">
              <a:buFont typeface="Arial" panose="020B0604020202020204" pitchFamily="34" charset="0"/>
              <a:buChar char="•"/>
            </a:pPr>
            <a:r>
              <a:rPr lang="lt-LT" b="1" i="0" dirty="0">
                <a:solidFill>
                  <a:srgbClr val="000000"/>
                </a:solidFill>
                <a:effectLst/>
                <a:latin typeface="IBM Plex Sans Light" panose="020B0403050203000203" pitchFamily="34" charset="0"/>
              </a:rPr>
              <a:t> Priekabiavimo, seksualinio priekabiavimo ir nurodymo diskriminuoti apibrėžimus</a:t>
            </a:r>
            <a:endParaRPr lang="lt-LT" b="0" i="0" dirty="0">
              <a:solidFill>
                <a:srgbClr val="000000"/>
              </a:solidFill>
              <a:effectLst/>
              <a:latin typeface="IBM Plex Sans Light" panose="020B0403050203000203" pitchFamily="34" charset="0"/>
            </a:endParaRPr>
          </a:p>
          <a:p>
            <a:pPr algn="l"/>
            <a:r>
              <a:rPr lang="lt-LT" b="0" i="0" dirty="0">
                <a:solidFill>
                  <a:srgbClr val="000000"/>
                </a:solidFill>
                <a:effectLst/>
                <a:latin typeface="Raleway" pitchFamily="2" charset="0"/>
              </a:rPr>
              <a:t>Lygių galimybių politika turėtų apimti priekabiavimo, seksualinio priekabiavimo ir nurodymo diskriminuoti sąvokas bei jų apibrėžimus.</a:t>
            </a:r>
            <a:endParaRPr lang="lt-LT" b="0" i="0" dirty="0">
              <a:solidFill>
                <a:srgbClr val="888888"/>
              </a:solidFill>
              <a:effectLst/>
              <a:latin typeface="Raleway" pitchFamily="2" charset="0"/>
            </a:endParaRPr>
          </a:p>
          <a:p>
            <a:pPr marL="742950" lvl="1" indent="-285750" algn="l">
              <a:buFont typeface="Arial" panose="020B0604020202020204" pitchFamily="34" charset="0"/>
              <a:buChar char="•"/>
            </a:pPr>
            <a:r>
              <a:rPr lang="lt-LT" b="0" i="0" dirty="0">
                <a:solidFill>
                  <a:srgbClr val="000000"/>
                </a:solidFill>
                <a:effectLst/>
                <a:latin typeface="IBM Plex Sans Light" panose="020B0403050203000203" pitchFamily="34" charset="0"/>
              </a:rPr>
              <a:t> </a:t>
            </a:r>
            <a:r>
              <a:rPr lang="lt-LT" b="1" i="0" dirty="0">
                <a:solidFill>
                  <a:srgbClr val="000000"/>
                </a:solidFill>
                <a:effectLst/>
                <a:latin typeface="IBM Plex Sans Light" panose="020B0403050203000203" pitchFamily="34" charset="0"/>
              </a:rPr>
              <a:t>Įsipareigojimą užtikrinti psichologinio smurto ir mobingo prevenciją</a:t>
            </a:r>
            <a:endParaRPr lang="lt-LT" b="0" i="0" dirty="0">
              <a:solidFill>
                <a:srgbClr val="000000"/>
              </a:solidFill>
              <a:effectLst/>
              <a:latin typeface="IBM Plex Sans Light" panose="020B0403050203000203" pitchFamily="34" charset="0"/>
            </a:endParaRPr>
          </a:p>
          <a:p>
            <a:pPr algn="l"/>
            <a:r>
              <a:rPr lang="lt-LT" b="0" i="0" dirty="0">
                <a:solidFill>
                  <a:srgbClr val="000000"/>
                </a:solidFill>
                <a:effectLst/>
                <a:latin typeface="Raleway" pitchFamily="2" charset="0"/>
              </a:rPr>
              <a:t>Dokumente reikėtų aprašyti, kaip organizacija skirs dėmesio psichikos sveikatos ir emocinės gerovės darbe puoselėjimui, kokiomis priemonėmis kurs emocinei sveikatai palankią darbo aplinką, kaip užtikrins pagalbos prieinamumą daugiau streso dėl darbo sąlygų patiriantiems darbuotojams ir pan. </a:t>
            </a:r>
            <a:endParaRPr lang="lt-LT" b="0" i="0" dirty="0">
              <a:solidFill>
                <a:srgbClr val="888888"/>
              </a:solidFill>
              <a:effectLst/>
              <a:latin typeface="Raleway" pitchFamily="2" charset="0"/>
            </a:endParaRPr>
          </a:p>
          <a:p>
            <a:pPr marL="742950" lvl="1" indent="-285750" algn="l">
              <a:buFont typeface="Arial" panose="020B0604020202020204" pitchFamily="34" charset="0"/>
              <a:buChar char="•"/>
            </a:pPr>
            <a:r>
              <a:rPr lang="lt-LT" b="1" i="0" dirty="0">
                <a:solidFill>
                  <a:srgbClr val="000000"/>
                </a:solidFill>
                <a:effectLst/>
                <a:latin typeface="IBM Plex Sans Light" panose="020B0403050203000203" pitchFamily="34" charset="0"/>
              </a:rPr>
              <a:t> Įstatymų saugomus asmens tapatybės bruožus</a:t>
            </a:r>
            <a:endParaRPr lang="lt-LT" b="0" i="0" dirty="0">
              <a:solidFill>
                <a:srgbClr val="000000"/>
              </a:solidFill>
              <a:effectLst/>
              <a:latin typeface="IBM Plex Sans Light" panose="020B0403050203000203" pitchFamily="34" charset="0"/>
            </a:endParaRPr>
          </a:p>
          <a:p>
            <a:pPr algn="l"/>
            <a:r>
              <a:rPr lang="lt-LT" b="0" i="0" dirty="0">
                <a:solidFill>
                  <a:srgbClr val="000000"/>
                </a:solidFill>
                <a:effectLst/>
                <a:latin typeface="Raleway" pitchFamily="2" charset="0"/>
              </a:rPr>
              <a:t>Lygių galimybių politikos dokumente turėtų būti paminėti visi įstatymų saugomi asmens tapatybės bruožai, įtvirtinti Darbo kodekso 26 straipsnyje. Atsižvelgiant į organizacijos poreikius, tapatybės bruožų sąrašas gali būti papildytas. </a:t>
            </a:r>
            <a:endParaRPr lang="lt-LT" b="0" i="0" dirty="0">
              <a:solidFill>
                <a:srgbClr val="888888"/>
              </a:solidFill>
              <a:effectLst/>
              <a:latin typeface="Raleway" pitchFamily="2" charset="0"/>
            </a:endParaRPr>
          </a:p>
          <a:p>
            <a:pPr marL="742950" lvl="1" indent="-285750" algn="l">
              <a:buFont typeface="Arial" panose="020B0604020202020204" pitchFamily="34" charset="0"/>
              <a:buChar char="•"/>
            </a:pPr>
            <a:r>
              <a:rPr lang="lt-LT" b="1" i="0" dirty="0">
                <a:solidFill>
                  <a:srgbClr val="000000"/>
                </a:solidFill>
                <a:effectLst/>
                <a:latin typeface="IBM Plex Sans Light" panose="020B0403050203000203" pitchFamily="34" charset="0"/>
              </a:rPr>
              <a:t> Skundų pateikimo ir nagrinėjimo procedūras</a:t>
            </a:r>
            <a:endParaRPr lang="lt-LT" b="0" i="0" dirty="0">
              <a:solidFill>
                <a:srgbClr val="000000"/>
              </a:solidFill>
              <a:effectLst/>
              <a:latin typeface="IBM Plex Sans Light" panose="020B0403050203000203" pitchFamily="34" charset="0"/>
            </a:endParaRPr>
          </a:p>
          <a:p>
            <a:pPr algn="l"/>
            <a:r>
              <a:rPr lang="lt-LT" b="0" i="0" dirty="0">
                <a:solidFill>
                  <a:srgbClr val="000000"/>
                </a:solidFill>
                <a:effectLst/>
                <a:latin typeface="Raleway" pitchFamily="2" charset="0"/>
              </a:rPr>
              <a:t>Lygių galimybių politikojs dokumente taip pat patartina numatyti ir paaiškinti skundų dėl diskriminacijos, nurodymo diskriminuoti, priekabiavimo bei seksualinio priekabiavimo pateikimo ir nagrinėjimo procedūras.</a:t>
            </a:r>
            <a:endParaRPr lang="lt-LT" b="0" i="0" dirty="0">
              <a:solidFill>
                <a:srgbClr val="888888"/>
              </a:solidFill>
              <a:effectLst/>
              <a:latin typeface="Raleway" pitchFamily="2" charset="0"/>
            </a:endParaRPr>
          </a:p>
          <a:p>
            <a:pPr marL="742950" lvl="1" indent="-285750" algn="l">
              <a:buFont typeface="Arial" panose="020B0604020202020204" pitchFamily="34" charset="0"/>
              <a:buChar char="•"/>
            </a:pPr>
            <a:r>
              <a:rPr lang="lt-LT" b="1" i="0" dirty="0">
                <a:solidFill>
                  <a:srgbClr val="000000"/>
                </a:solidFill>
                <a:effectLst/>
                <a:latin typeface="IBM Plex Sans Light" panose="020B0403050203000203" pitchFamily="34" charset="0"/>
              </a:rPr>
              <a:t> Pareigą visiems darbuotojams laikytis lyčių lygybės ir nediskriminavimo principų</a:t>
            </a:r>
            <a:endParaRPr lang="lt-LT" b="0" i="0" dirty="0">
              <a:solidFill>
                <a:srgbClr val="000000"/>
              </a:solidFill>
              <a:effectLst/>
              <a:latin typeface="IBM Plex Sans Light" panose="020B0403050203000203" pitchFamily="34" charset="0"/>
            </a:endParaRPr>
          </a:p>
          <a:p>
            <a:endParaRPr lang="en-GB" dirty="0"/>
          </a:p>
        </p:txBody>
      </p:sp>
      <p:sp>
        <p:nvSpPr>
          <p:cNvPr id="4" name="Slide Number Placeholder 3"/>
          <p:cNvSpPr>
            <a:spLocks noGrp="1"/>
          </p:cNvSpPr>
          <p:nvPr>
            <p:ph type="sldNum" sz="quarter" idx="5"/>
          </p:nvPr>
        </p:nvSpPr>
        <p:spPr/>
        <p:txBody>
          <a:bodyPr/>
          <a:lstStyle/>
          <a:p>
            <a:fld id="{FD835689-58E4-49D4-8755-73768BBEFD99}" type="slidenum">
              <a:rPr lang="lt-LT" smtClean="0"/>
              <a:t>16</a:t>
            </a:fld>
            <a:endParaRPr lang="lt-LT"/>
          </a:p>
        </p:txBody>
      </p:sp>
    </p:spTree>
    <p:extLst>
      <p:ext uri="{BB962C8B-B14F-4D97-AF65-F5344CB8AC3E}">
        <p14:creationId xmlns:p14="http://schemas.microsoft.com/office/powerpoint/2010/main" val="3588151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b="0" i="0">
                <a:solidFill>
                  <a:srgbClr val="282D32"/>
                </a:solidFill>
                <a:effectLst/>
                <a:latin typeface="Source Sans Pro" panose="020B0503030403020204" pitchFamily="34" charset="0"/>
              </a:rPr>
              <a:t>Lygių galimybių liniuotė – tai situacijos darbovietėje vertinimo įrankis, paremtas darbuotojų ir darbdavio apklausomis (anketomis).</a:t>
            </a:r>
            <a:endParaRPr lang="en-GB"/>
          </a:p>
        </p:txBody>
      </p:sp>
      <p:sp>
        <p:nvSpPr>
          <p:cNvPr id="4" name="Slide Number Placeholder 3"/>
          <p:cNvSpPr>
            <a:spLocks noGrp="1"/>
          </p:cNvSpPr>
          <p:nvPr>
            <p:ph type="sldNum" sz="quarter" idx="5"/>
          </p:nvPr>
        </p:nvSpPr>
        <p:spPr/>
        <p:txBody>
          <a:bodyPr/>
          <a:lstStyle/>
          <a:p>
            <a:fld id="{8C95A732-9B6A-4E1A-9847-062D203BA5A6}" type="slidenum">
              <a:rPr lang="lt-LT" smtClean="0"/>
              <a:t>18</a:t>
            </a:fld>
            <a:endParaRPr lang="lt-LT"/>
          </a:p>
        </p:txBody>
      </p:sp>
    </p:spTree>
    <p:extLst>
      <p:ext uri="{BB962C8B-B14F-4D97-AF65-F5344CB8AC3E}">
        <p14:creationId xmlns:p14="http://schemas.microsoft.com/office/powerpoint/2010/main" val="481185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lt-LT" b="0" i="0" dirty="0">
                <a:solidFill>
                  <a:srgbClr val="282D32"/>
                </a:solidFill>
                <a:effectLst/>
                <a:latin typeface="Source Sans Pro" panose="020B0503030403020204" pitchFamily="34" charset="0"/>
              </a:rPr>
              <a:t>Klausimynas apima keturias temas:</a:t>
            </a:r>
          </a:p>
          <a:p>
            <a:pPr algn="just"/>
            <a:r>
              <a:rPr lang="lt-LT" b="0" i="0" dirty="0">
                <a:solidFill>
                  <a:srgbClr val="282D32"/>
                </a:solidFill>
                <a:effectLst/>
                <a:latin typeface="Source Sans Pro" panose="020B0503030403020204" pitchFamily="34" charset="0"/>
              </a:rPr>
              <a:t>1) Organizacinė bendravimo kultūra (</a:t>
            </a:r>
            <a:r>
              <a:rPr lang="lt-LT" b="0" i="1" dirty="0">
                <a:solidFill>
                  <a:srgbClr val="282D32"/>
                </a:solidFill>
                <a:effectLst/>
                <a:latin typeface="Source Sans Pro" panose="020B0503030403020204" pitchFamily="34" charset="0"/>
              </a:rPr>
              <a:t>Ar esame linkę darbe pastebėti ar aptarti vieni kitus dėl lyties, amžiaus, negalios, kilmės ir kt.?</a:t>
            </a:r>
            <a:r>
              <a:rPr lang="lt-LT" b="0" i="0" dirty="0">
                <a:solidFill>
                  <a:srgbClr val="282D32"/>
                </a:solidFill>
                <a:effectLst/>
                <a:latin typeface="Source Sans Pro" panose="020B0503030403020204" pitchFamily="34" charset="0"/>
              </a:rPr>
              <a:t>)</a:t>
            </a:r>
          </a:p>
          <a:p>
            <a:pPr algn="just"/>
            <a:r>
              <a:rPr lang="lt-LT" b="0" i="0" dirty="0">
                <a:solidFill>
                  <a:srgbClr val="282D32"/>
                </a:solidFill>
                <a:effectLst/>
                <a:latin typeface="Source Sans Pro" panose="020B0503030403020204" pitchFamily="34" charset="0"/>
              </a:rPr>
              <a:t>2) Darbo santykių procesai: įdarbinimas, kvalifikacijos kėlimas, paaukštinimas, atlyginimo nustatymas, vadovavimo principai, galimybės derinti darbą ir asmeninį gyvenimą (</a:t>
            </a:r>
            <a:r>
              <a:rPr lang="lt-LT" b="0" i="1" dirty="0">
                <a:solidFill>
                  <a:srgbClr val="282D32"/>
                </a:solidFill>
                <a:effectLst/>
                <a:latin typeface="Source Sans Pro" panose="020B0503030403020204" pitchFamily="34" charset="0"/>
              </a:rPr>
              <a:t>Ar užtikrinamos lygios galimybės šiuose procesuose?</a:t>
            </a:r>
            <a:r>
              <a:rPr lang="lt-LT" b="0" i="0" dirty="0">
                <a:solidFill>
                  <a:srgbClr val="282D32"/>
                </a:solidFill>
                <a:effectLst/>
                <a:latin typeface="Source Sans Pro" panose="020B0503030403020204" pitchFamily="34" charset="0"/>
              </a:rPr>
              <a:t>)</a:t>
            </a:r>
          </a:p>
          <a:p>
            <a:pPr algn="just"/>
            <a:r>
              <a:rPr lang="lt-LT" b="0" i="0" dirty="0">
                <a:solidFill>
                  <a:srgbClr val="282D32"/>
                </a:solidFill>
                <a:effectLst/>
                <a:latin typeface="Source Sans Pro" panose="020B0503030403020204" pitchFamily="34" charset="0"/>
              </a:rPr>
              <a:t>3) Darbuotojų (ne)pritarimas įvairioms diskriminacijos formoms (</a:t>
            </a:r>
            <a:r>
              <a:rPr lang="lt-LT" b="0" i="1" dirty="0">
                <a:solidFill>
                  <a:srgbClr val="282D32"/>
                </a:solidFill>
                <a:effectLst/>
                <a:latin typeface="Source Sans Pro" panose="020B0503030403020204" pitchFamily="34" charset="0"/>
              </a:rPr>
              <a:t>Ar atpažįstame ir kaip vertiname diskriminacines situacijas darbe?</a:t>
            </a:r>
            <a:r>
              <a:rPr lang="lt-LT" b="0" i="0" dirty="0">
                <a:solidFill>
                  <a:srgbClr val="282D32"/>
                </a:solidFill>
                <a:effectLst/>
                <a:latin typeface="Source Sans Pro" panose="020B0503030403020204" pitchFamily="34" charset="0"/>
              </a:rPr>
              <a:t>)</a:t>
            </a:r>
          </a:p>
          <a:p>
            <a:pPr algn="just"/>
            <a:r>
              <a:rPr lang="lt-LT" b="0" i="0" dirty="0">
                <a:solidFill>
                  <a:srgbClr val="282D32"/>
                </a:solidFill>
                <a:effectLst/>
                <a:latin typeface="Source Sans Pro" panose="020B0503030403020204" pitchFamily="34" charset="0"/>
              </a:rPr>
              <a:t>4) Lygių galimybių politika iš darbuotojo perspektyvos (</a:t>
            </a:r>
            <a:r>
              <a:rPr lang="lt-LT" b="0" i="1" dirty="0">
                <a:solidFill>
                  <a:srgbClr val="282D32"/>
                </a:solidFill>
                <a:effectLst/>
                <a:latin typeface="Source Sans Pro" panose="020B0503030403020204" pitchFamily="34" charset="0"/>
              </a:rPr>
              <a:t>Ar darbuotojai pritaria esamai situacijai ir ko tikisi ateityje?</a:t>
            </a:r>
            <a:r>
              <a:rPr lang="lt-LT" b="0" i="0" dirty="0">
                <a:solidFill>
                  <a:srgbClr val="282D32"/>
                </a:solidFill>
                <a:effectLst/>
                <a:latin typeface="Source Sans Pro" panose="020B0503030403020204" pitchFamily="34" charset="0"/>
              </a:rPr>
              <a:t>)</a:t>
            </a:r>
          </a:p>
          <a:p>
            <a:endParaRPr lang="en-GB" dirty="0"/>
          </a:p>
          <a:p>
            <a:endParaRPr lang="en-GB" dirty="0"/>
          </a:p>
        </p:txBody>
      </p:sp>
      <p:sp>
        <p:nvSpPr>
          <p:cNvPr id="4" name="Slide Number Placeholder 3"/>
          <p:cNvSpPr>
            <a:spLocks noGrp="1"/>
          </p:cNvSpPr>
          <p:nvPr>
            <p:ph type="sldNum" sz="quarter" idx="5"/>
          </p:nvPr>
        </p:nvSpPr>
        <p:spPr/>
        <p:txBody>
          <a:bodyPr/>
          <a:lstStyle/>
          <a:p>
            <a:fld id="{FD835689-58E4-49D4-8755-73768BBEFD99}" type="slidenum">
              <a:rPr lang="lt-LT" smtClean="0"/>
              <a:t>19</a:t>
            </a:fld>
            <a:endParaRPr lang="lt-LT"/>
          </a:p>
        </p:txBody>
      </p:sp>
    </p:spTree>
    <p:extLst>
      <p:ext uri="{BB962C8B-B14F-4D97-AF65-F5344CB8AC3E}">
        <p14:creationId xmlns:p14="http://schemas.microsoft.com/office/powerpoint/2010/main" val="1084201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71128C1-2FB7-F039-A5C2-4FD599633131}"/>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a:extLst>
              <a:ext uri="{FF2B5EF4-FFF2-40B4-BE49-F238E27FC236}">
                <a16:creationId xmlns:a16="http://schemas.microsoft.com/office/drawing/2014/main" id="{780CB8A0-D751-12B0-F3A3-A09225174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04ED29DC-8F1E-6D1F-41CB-B98E77C4E7A1}"/>
              </a:ext>
            </a:extLst>
          </p:cNvPr>
          <p:cNvSpPr>
            <a:spLocks noGrp="1"/>
          </p:cNvSpPr>
          <p:nvPr>
            <p:ph type="dt" sz="half" idx="10"/>
          </p:nvPr>
        </p:nvSpPr>
        <p:spPr/>
        <p:txBody>
          <a:bodyPr/>
          <a:lstStyle/>
          <a:p>
            <a:fld id="{AA7FA45C-BA31-4D1F-892A-C987C0A110EC}" type="datetimeFigureOut">
              <a:rPr lang="lt-LT" smtClean="0"/>
              <a:t>2023-06-08</a:t>
            </a:fld>
            <a:endParaRPr lang="lt-LT"/>
          </a:p>
        </p:txBody>
      </p:sp>
      <p:sp>
        <p:nvSpPr>
          <p:cNvPr id="5" name="Poraštės vietos rezervavimo ženklas 4">
            <a:extLst>
              <a:ext uri="{FF2B5EF4-FFF2-40B4-BE49-F238E27FC236}">
                <a16:creationId xmlns:a16="http://schemas.microsoft.com/office/drawing/2014/main" id="{CAF58F47-B363-FA19-A93B-8A86763BF3C7}"/>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93F4C640-F998-C889-F519-299C22A2E21D}"/>
              </a:ext>
            </a:extLst>
          </p:cNvPr>
          <p:cNvSpPr>
            <a:spLocks noGrp="1"/>
          </p:cNvSpPr>
          <p:nvPr>
            <p:ph type="sldNum" sz="quarter" idx="12"/>
          </p:nvPr>
        </p:nvSpPr>
        <p:spPr/>
        <p:txBody>
          <a:bodyPr/>
          <a:lstStyle/>
          <a:p>
            <a:fld id="{3B94FEF3-D56B-42D3-B337-757F7BE164F3}" type="slidenum">
              <a:rPr lang="lt-LT" smtClean="0"/>
              <a:t>‹#›</a:t>
            </a:fld>
            <a:endParaRPr lang="lt-LT"/>
          </a:p>
        </p:txBody>
      </p:sp>
    </p:spTree>
    <p:extLst>
      <p:ext uri="{BB962C8B-B14F-4D97-AF65-F5344CB8AC3E}">
        <p14:creationId xmlns:p14="http://schemas.microsoft.com/office/powerpoint/2010/main" val="3468082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9F9A085-208A-2D3C-8166-7FE0068CC2BF}"/>
              </a:ext>
            </a:extLst>
          </p:cNvPr>
          <p:cNvSpPr>
            <a:spLocks noGrp="1"/>
          </p:cNvSpPr>
          <p:nvPr>
            <p:ph type="title"/>
          </p:nvPr>
        </p:nvSpPr>
        <p:spPr/>
        <p:txBody>
          <a:bodyPr/>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9B1B7F8E-3FDE-7C29-5192-DCC563B0CCF0}"/>
              </a:ext>
            </a:extLst>
          </p:cNvPr>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D7CC5D6B-5939-F28C-A63F-BAA14BF6AF97}"/>
              </a:ext>
            </a:extLst>
          </p:cNvPr>
          <p:cNvSpPr>
            <a:spLocks noGrp="1"/>
          </p:cNvSpPr>
          <p:nvPr>
            <p:ph type="dt" sz="half" idx="10"/>
          </p:nvPr>
        </p:nvSpPr>
        <p:spPr/>
        <p:txBody>
          <a:bodyPr/>
          <a:lstStyle/>
          <a:p>
            <a:fld id="{AA7FA45C-BA31-4D1F-892A-C987C0A110EC}" type="datetimeFigureOut">
              <a:rPr lang="lt-LT" smtClean="0"/>
              <a:t>2023-06-08</a:t>
            </a:fld>
            <a:endParaRPr lang="lt-LT"/>
          </a:p>
        </p:txBody>
      </p:sp>
      <p:sp>
        <p:nvSpPr>
          <p:cNvPr id="5" name="Poraštės vietos rezervavimo ženklas 4">
            <a:extLst>
              <a:ext uri="{FF2B5EF4-FFF2-40B4-BE49-F238E27FC236}">
                <a16:creationId xmlns:a16="http://schemas.microsoft.com/office/drawing/2014/main" id="{352B2B5F-4A34-9A3D-DD08-DCBBACBF7D06}"/>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18E7508F-DEFC-C0DD-724C-1AA0C66522C7}"/>
              </a:ext>
            </a:extLst>
          </p:cNvPr>
          <p:cNvSpPr>
            <a:spLocks noGrp="1"/>
          </p:cNvSpPr>
          <p:nvPr>
            <p:ph type="sldNum" sz="quarter" idx="12"/>
          </p:nvPr>
        </p:nvSpPr>
        <p:spPr/>
        <p:txBody>
          <a:bodyPr/>
          <a:lstStyle/>
          <a:p>
            <a:fld id="{3B94FEF3-D56B-42D3-B337-757F7BE164F3}" type="slidenum">
              <a:rPr lang="lt-LT" smtClean="0"/>
              <a:t>‹#›</a:t>
            </a:fld>
            <a:endParaRPr lang="lt-LT"/>
          </a:p>
        </p:txBody>
      </p:sp>
    </p:spTree>
    <p:extLst>
      <p:ext uri="{BB962C8B-B14F-4D97-AF65-F5344CB8AC3E}">
        <p14:creationId xmlns:p14="http://schemas.microsoft.com/office/powerpoint/2010/main" val="1682562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CA0C1B26-954D-0160-6636-5EA55789E4D6}"/>
              </a:ext>
            </a:extLst>
          </p:cNvPr>
          <p:cNvSpPr>
            <a:spLocks noGrp="1"/>
          </p:cNvSpPr>
          <p:nvPr>
            <p:ph type="title" orient="vert"/>
          </p:nvPr>
        </p:nvSpPr>
        <p:spPr>
          <a:xfrm>
            <a:off x="8724900" y="365125"/>
            <a:ext cx="2628900" cy="5811838"/>
          </a:xfrm>
        </p:spPr>
        <p:txBody>
          <a:bodyPr vert="eaVert"/>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7446E0D4-B12C-8CD8-37B7-FB46D67B73BF}"/>
              </a:ext>
            </a:extLst>
          </p:cNvPr>
          <p:cNvSpPr>
            <a:spLocks noGrp="1"/>
          </p:cNvSpPr>
          <p:nvPr>
            <p:ph type="body" orient="vert" idx="1"/>
          </p:nvPr>
        </p:nvSpPr>
        <p:spPr>
          <a:xfrm>
            <a:off x="838200" y="365125"/>
            <a:ext cx="7734300" cy="5811838"/>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E218ED9C-CDF7-D67A-5E7B-2A1B37F5F1E6}"/>
              </a:ext>
            </a:extLst>
          </p:cNvPr>
          <p:cNvSpPr>
            <a:spLocks noGrp="1"/>
          </p:cNvSpPr>
          <p:nvPr>
            <p:ph type="dt" sz="half" idx="10"/>
          </p:nvPr>
        </p:nvSpPr>
        <p:spPr/>
        <p:txBody>
          <a:bodyPr/>
          <a:lstStyle/>
          <a:p>
            <a:fld id="{AA7FA45C-BA31-4D1F-892A-C987C0A110EC}" type="datetimeFigureOut">
              <a:rPr lang="lt-LT" smtClean="0"/>
              <a:t>2023-06-08</a:t>
            </a:fld>
            <a:endParaRPr lang="lt-LT"/>
          </a:p>
        </p:txBody>
      </p:sp>
      <p:sp>
        <p:nvSpPr>
          <p:cNvPr id="5" name="Poraštės vietos rezervavimo ženklas 4">
            <a:extLst>
              <a:ext uri="{FF2B5EF4-FFF2-40B4-BE49-F238E27FC236}">
                <a16:creationId xmlns:a16="http://schemas.microsoft.com/office/drawing/2014/main" id="{01D78023-0A51-AA28-1B46-FAD226BB991A}"/>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77988324-13DF-C8EF-C1A0-37A2A70A997D}"/>
              </a:ext>
            </a:extLst>
          </p:cNvPr>
          <p:cNvSpPr>
            <a:spLocks noGrp="1"/>
          </p:cNvSpPr>
          <p:nvPr>
            <p:ph type="sldNum" sz="quarter" idx="12"/>
          </p:nvPr>
        </p:nvSpPr>
        <p:spPr/>
        <p:txBody>
          <a:bodyPr/>
          <a:lstStyle/>
          <a:p>
            <a:fld id="{3B94FEF3-D56B-42D3-B337-757F7BE164F3}" type="slidenum">
              <a:rPr lang="lt-LT" smtClean="0"/>
              <a:t>‹#›</a:t>
            </a:fld>
            <a:endParaRPr lang="lt-LT"/>
          </a:p>
        </p:txBody>
      </p:sp>
    </p:spTree>
    <p:extLst>
      <p:ext uri="{BB962C8B-B14F-4D97-AF65-F5344CB8AC3E}">
        <p14:creationId xmlns:p14="http://schemas.microsoft.com/office/powerpoint/2010/main" val="378023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64FD1FF-53EA-4FEF-F26E-9A39E23B6217}"/>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921C314C-FEBB-C316-3DEC-D4CC5EC7BB8D}"/>
              </a:ext>
            </a:extLst>
          </p:cNvPr>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4E9A93D5-67C9-0824-BCAE-8289CF6E7DD7}"/>
              </a:ext>
            </a:extLst>
          </p:cNvPr>
          <p:cNvSpPr>
            <a:spLocks noGrp="1"/>
          </p:cNvSpPr>
          <p:nvPr>
            <p:ph type="dt" sz="half" idx="10"/>
          </p:nvPr>
        </p:nvSpPr>
        <p:spPr/>
        <p:txBody>
          <a:bodyPr/>
          <a:lstStyle/>
          <a:p>
            <a:fld id="{AA7FA45C-BA31-4D1F-892A-C987C0A110EC}" type="datetimeFigureOut">
              <a:rPr lang="lt-LT" smtClean="0"/>
              <a:t>2023-06-08</a:t>
            </a:fld>
            <a:endParaRPr lang="lt-LT"/>
          </a:p>
        </p:txBody>
      </p:sp>
      <p:sp>
        <p:nvSpPr>
          <p:cNvPr id="5" name="Poraštės vietos rezervavimo ženklas 4">
            <a:extLst>
              <a:ext uri="{FF2B5EF4-FFF2-40B4-BE49-F238E27FC236}">
                <a16:creationId xmlns:a16="http://schemas.microsoft.com/office/drawing/2014/main" id="{53FF7D49-95A0-1922-38C3-7C816F8DE049}"/>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A8077FF9-3E56-877B-62B8-A1CBB83478DD}"/>
              </a:ext>
            </a:extLst>
          </p:cNvPr>
          <p:cNvSpPr>
            <a:spLocks noGrp="1"/>
          </p:cNvSpPr>
          <p:nvPr>
            <p:ph type="sldNum" sz="quarter" idx="12"/>
          </p:nvPr>
        </p:nvSpPr>
        <p:spPr/>
        <p:txBody>
          <a:bodyPr/>
          <a:lstStyle/>
          <a:p>
            <a:fld id="{3B94FEF3-D56B-42D3-B337-757F7BE164F3}" type="slidenum">
              <a:rPr lang="lt-LT" smtClean="0"/>
              <a:t>‹#›</a:t>
            </a:fld>
            <a:endParaRPr lang="lt-LT"/>
          </a:p>
        </p:txBody>
      </p:sp>
    </p:spTree>
    <p:extLst>
      <p:ext uri="{BB962C8B-B14F-4D97-AF65-F5344CB8AC3E}">
        <p14:creationId xmlns:p14="http://schemas.microsoft.com/office/powerpoint/2010/main" val="2775090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935F68D-F1BC-5E9F-CDDB-E541D08C10D9}"/>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p>
        </p:txBody>
      </p:sp>
      <p:sp>
        <p:nvSpPr>
          <p:cNvPr id="3" name="Teksto vietos rezervavimo ženklas 2">
            <a:extLst>
              <a:ext uri="{FF2B5EF4-FFF2-40B4-BE49-F238E27FC236}">
                <a16:creationId xmlns:a16="http://schemas.microsoft.com/office/drawing/2014/main" id="{74BB7960-D372-3373-2A3C-F1FC77AEBE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Spustelėkite, kad galėtumėte redaguoti šablono teksto stilius</a:t>
            </a:r>
          </a:p>
        </p:txBody>
      </p:sp>
      <p:sp>
        <p:nvSpPr>
          <p:cNvPr id="4" name="Datos vietos rezervavimo ženklas 3">
            <a:extLst>
              <a:ext uri="{FF2B5EF4-FFF2-40B4-BE49-F238E27FC236}">
                <a16:creationId xmlns:a16="http://schemas.microsoft.com/office/drawing/2014/main" id="{56A7DFE1-CDEB-EA19-653B-9FEBD6B48361}"/>
              </a:ext>
            </a:extLst>
          </p:cNvPr>
          <p:cNvSpPr>
            <a:spLocks noGrp="1"/>
          </p:cNvSpPr>
          <p:nvPr>
            <p:ph type="dt" sz="half" idx="10"/>
          </p:nvPr>
        </p:nvSpPr>
        <p:spPr/>
        <p:txBody>
          <a:bodyPr/>
          <a:lstStyle/>
          <a:p>
            <a:fld id="{AA7FA45C-BA31-4D1F-892A-C987C0A110EC}" type="datetimeFigureOut">
              <a:rPr lang="lt-LT" smtClean="0"/>
              <a:t>2023-06-08</a:t>
            </a:fld>
            <a:endParaRPr lang="lt-LT"/>
          </a:p>
        </p:txBody>
      </p:sp>
      <p:sp>
        <p:nvSpPr>
          <p:cNvPr id="5" name="Poraštės vietos rezervavimo ženklas 4">
            <a:extLst>
              <a:ext uri="{FF2B5EF4-FFF2-40B4-BE49-F238E27FC236}">
                <a16:creationId xmlns:a16="http://schemas.microsoft.com/office/drawing/2014/main" id="{32B90B7E-2B8B-AF99-8C92-D7F5E761174C}"/>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E3194F14-36C2-4FD2-683F-C540249E3CE2}"/>
              </a:ext>
            </a:extLst>
          </p:cNvPr>
          <p:cNvSpPr>
            <a:spLocks noGrp="1"/>
          </p:cNvSpPr>
          <p:nvPr>
            <p:ph type="sldNum" sz="quarter" idx="12"/>
          </p:nvPr>
        </p:nvSpPr>
        <p:spPr/>
        <p:txBody>
          <a:bodyPr/>
          <a:lstStyle/>
          <a:p>
            <a:fld id="{3B94FEF3-D56B-42D3-B337-757F7BE164F3}" type="slidenum">
              <a:rPr lang="lt-LT" smtClean="0"/>
              <a:t>‹#›</a:t>
            </a:fld>
            <a:endParaRPr lang="lt-LT"/>
          </a:p>
        </p:txBody>
      </p:sp>
    </p:spTree>
    <p:extLst>
      <p:ext uri="{BB962C8B-B14F-4D97-AF65-F5344CB8AC3E}">
        <p14:creationId xmlns:p14="http://schemas.microsoft.com/office/powerpoint/2010/main" val="3630033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A6FC03C-041B-A6F9-7B2E-24CE29042E6E}"/>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25D615D3-1D84-4EFB-C038-8823C6744A1C}"/>
              </a:ext>
            </a:extLst>
          </p:cNvPr>
          <p:cNvSpPr>
            <a:spLocks noGrp="1"/>
          </p:cNvSpPr>
          <p:nvPr>
            <p:ph sz="half" idx="1"/>
          </p:nvPr>
        </p:nvSpPr>
        <p:spPr>
          <a:xfrm>
            <a:off x="838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5CD8DDA2-C682-9EDC-CFB2-7F02BC0791F5}"/>
              </a:ext>
            </a:extLst>
          </p:cNvPr>
          <p:cNvSpPr>
            <a:spLocks noGrp="1"/>
          </p:cNvSpPr>
          <p:nvPr>
            <p:ph sz="half" idx="2"/>
          </p:nvPr>
        </p:nvSpPr>
        <p:spPr>
          <a:xfrm>
            <a:off x="6172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CD974C70-1581-683E-D741-B40D241A7A63}"/>
              </a:ext>
            </a:extLst>
          </p:cNvPr>
          <p:cNvSpPr>
            <a:spLocks noGrp="1"/>
          </p:cNvSpPr>
          <p:nvPr>
            <p:ph type="dt" sz="half" idx="10"/>
          </p:nvPr>
        </p:nvSpPr>
        <p:spPr/>
        <p:txBody>
          <a:bodyPr/>
          <a:lstStyle/>
          <a:p>
            <a:fld id="{AA7FA45C-BA31-4D1F-892A-C987C0A110EC}" type="datetimeFigureOut">
              <a:rPr lang="lt-LT" smtClean="0"/>
              <a:t>2023-06-08</a:t>
            </a:fld>
            <a:endParaRPr lang="lt-LT"/>
          </a:p>
        </p:txBody>
      </p:sp>
      <p:sp>
        <p:nvSpPr>
          <p:cNvPr id="6" name="Poraštės vietos rezervavimo ženklas 5">
            <a:extLst>
              <a:ext uri="{FF2B5EF4-FFF2-40B4-BE49-F238E27FC236}">
                <a16:creationId xmlns:a16="http://schemas.microsoft.com/office/drawing/2014/main" id="{0D7F7D42-B24E-EA40-AA7A-18ADB7A37414}"/>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DB4E4501-B0DA-0264-BF01-58CD8B17B1A9}"/>
              </a:ext>
            </a:extLst>
          </p:cNvPr>
          <p:cNvSpPr>
            <a:spLocks noGrp="1"/>
          </p:cNvSpPr>
          <p:nvPr>
            <p:ph type="sldNum" sz="quarter" idx="12"/>
          </p:nvPr>
        </p:nvSpPr>
        <p:spPr/>
        <p:txBody>
          <a:bodyPr/>
          <a:lstStyle/>
          <a:p>
            <a:fld id="{3B94FEF3-D56B-42D3-B337-757F7BE164F3}" type="slidenum">
              <a:rPr lang="lt-LT" smtClean="0"/>
              <a:t>‹#›</a:t>
            </a:fld>
            <a:endParaRPr lang="lt-LT"/>
          </a:p>
        </p:txBody>
      </p:sp>
    </p:spTree>
    <p:extLst>
      <p:ext uri="{BB962C8B-B14F-4D97-AF65-F5344CB8AC3E}">
        <p14:creationId xmlns:p14="http://schemas.microsoft.com/office/powerpoint/2010/main" val="1741503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8D18D3D-62FA-409E-F13D-27254F29D276}"/>
              </a:ext>
            </a:extLst>
          </p:cNvPr>
          <p:cNvSpPr>
            <a:spLocks noGrp="1"/>
          </p:cNvSpPr>
          <p:nvPr>
            <p:ph type="title"/>
          </p:nvPr>
        </p:nvSpPr>
        <p:spPr>
          <a:xfrm>
            <a:off x="839788" y="365125"/>
            <a:ext cx="10515600" cy="1325563"/>
          </a:xfrm>
        </p:spPr>
        <p:txBody>
          <a:bodyPr/>
          <a:lstStyle/>
          <a:p>
            <a:r>
              <a:rPr lang="lt-LT"/>
              <a:t>Spustelėję redaguokite stilių</a:t>
            </a:r>
          </a:p>
        </p:txBody>
      </p:sp>
      <p:sp>
        <p:nvSpPr>
          <p:cNvPr id="3" name="Teksto vietos rezervavimo ženklas 2">
            <a:extLst>
              <a:ext uri="{FF2B5EF4-FFF2-40B4-BE49-F238E27FC236}">
                <a16:creationId xmlns:a16="http://schemas.microsoft.com/office/drawing/2014/main" id="{BC8F176E-5195-8B7E-ADA7-214E52EE9C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Turinio vietos rezervavimo ženklas 3">
            <a:extLst>
              <a:ext uri="{FF2B5EF4-FFF2-40B4-BE49-F238E27FC236}">
                <a16:creationId xmlns:a16="http://schemas.microsoft.com/office/drawing/2014/main" id="{0E18D009-DE87-2260-C21B-EB27DB7FACC5}"/>
              </a:ext>
            </a:extLst>
          </p:cNvPr>
          <p:cNvSpPr>
            <a:spLocks noGrp="1"/>
          </p:cNvSpPr>
          <p:nvPr>
            <p:ph sz="half" idx="2"/>
          </p:nvPr>
        </p:nvSpPr>
        <p:spPr>
          <a:xfrm>
            <a:off x="839788" y="2505075"/>
            <a:ext cx="5157787"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a:extLst>
              <a:ext uri="{FF2B5EF4-FFF2-40B4-BE49-F238E27FC236}">
                <a16:creationId xmlns:a16="http://schemas.microsoft.com/office/drawing/2014/main" id="{7AEB6F3E-C23D-61EB-8DC2-C0D63FC18C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Turinio vietos rezervavimo ženklas 5">
            <a:extLst>
              <a:ext uri="{FF2B5EF4-FFF2-40B4-BE49-F238E27FC236}">
                <a16:creationId xmlns:a16="http://schemas.microsoft.com/office/drawing/2014/main" id="{07A9EC70-845E-3C85-EEA2-6120579F21C7}"/>
              </a:ext>
            </a:extLst>
          </p:cNvPr>
          <p:cNvSpPr>
            <a:spLocks noGrp="1"/>
          </p:cNvSpPr>
          <p:nvPr>
            <p:ph sz="quarter" idx="4"/>
          </p:nvPr>
        </p:nvSpPr>
        <p:spPr>
          <a:xfrm>
            <a:off x="6172200" y="2505075"/>
            <a:ext cx="5183188"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a:extLst>
              <a:ext uri="{FF2B5EF4-FFF2-40B4-BE49-F238E27FC236}">
                <a16:creationId xmlns:a16="http://schemas.microsoft.com/office/drawing/2014/main" id="{9BB24DA1-75BE-4C8A-81D0-4D651493145C}"/>
              </a:ext>
            </a:extLst>
          </p:cNvPr>
          <p:cNvSpPr>
            <a:spLocks noGrp="1"/>
          </p:cNvSpPr>
          <p:nvPr>
            <p:ph type="dt" sz="half" idx="10"/>
          </p:nvPr>
        </p:nvSpPr>
        <p:spPr/>
        <p:txBody>
          <a:bodyPr/>
          <a:lstStyle/>
          <a:p>
            <a:fld id="{AA7FA45C-BA31-4D1F-892A-C987C0A110EC}" type="datetimeFigureOut">
              <a:rPr lang="lt-LT" smtClean="0"/>
              <a:t>2023-06-08</a:t>
            </a:fld>
            <a:endParaRPr lang="lt-LT"/>
          </a:p>
        </p:txBody>
      </p:sp>
      <p:sp>
        <p:nvSpPr>
          <p:cNvPr id="8" name="Poraštės vietos rezervavimo ženklas 7">
            <a:extLst>
              <a:ext uri="{FF2B5EF4-FFF2-40B4-BE49-F238E27FC236}">
                <a16:creationId xmlns:a16="http://schemas.microsoft.com/office/drawing/2014/main" id="{D2884423-3488-F713-017F-10877204EB2B}"/>
              </a:ext>
            </a:extLst>
          </p:cNvPr>
          <p:cNvSpPr>
            <a:spLocks noGrp="1"/>
          </p:cNvSpPr>
          <p:nvPr>
            <p:ph type="ftr" sz="quarter" idx="11"/>
          </p:nvPr>
        </p:nvSpPr>
        <p:spPr/>
        <p:txBody>
          <a:bodyPr/>
          <a:lstStyle/>
          <a:p>
            <a:endParaRPr lang="lt-LT"/>
          </a:p>
        </p:txBody>
      </p:sp>
      <p:sp>
        <p:nvSpPr>
          <p:cNvPr id="9" name="Skaidrės numerio vietos rezervavimo ženklas 8">
            <a:extLst>
              <a:ext uri="{FF2B5EF4-FFF2-40B4-BE49-F238E27FC236}">
                <a16:creationId xmlns:a16="http://schemas.microsoft.com/office/drawing/2014/main" id="{7000F716-D27D-71B9-DF3E-E0B88EF4A7EC}"/>
              </a:ext>
            </a:extLst>
          </p:cNvPr>
          <p:cNvSpPr>
            <a:spLocks noGrp="1"/>
          </p:cNvSpPr>
          <p:nvPr>
            <p:ph type="sldNum" sz="quarter" idx="12"/>
          </p:nvPr>
        </p:nvSpPr>
        <p:spPr/>
        <p:txBody>
          <a:bodyPr/>
          <a:lstStyle/>
          <a:p>
            <a:fld id="{3B94FEF3-D56B-42D3-B337-757F7BE164F3}" type="slidenum">
              <a:rPr lang="lt-LT" smtClean="0"/>
              <a:t>‹#›</a:t>
            </a:fld>
            <a:endParaRPr lang="lt-LT"/>
          </a:p>
        </p:txBody>
      </p:sp>
    </p:spTree>
    <p:extLst>
      <p:ext uri="{BB962C8B-B14F-4D97-AF65-F5344CB8AC3E}">
        <p14:creationId xmlns:p14="http://schemas.microsoft.com/office/powerpoint/2010/main" val="3895910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FD2AA7C-A695-133E-A024-D5B7E0D8A151}"/>
              </a:ext>
            </a:extLst>
          </p:cNvPr>
          <p:cNvSpPr>
            <a:spLocks noGrp="1"/>
          </p:cNvSpPr>
          <p:nvPr>
            <p:ph type="title"/>
          </p:nvPr>
        </p:nvSpPr>
        <p:spPr/>
        <p:txBody>
          <a:bodyPr/>
          <a:lstStyle/>
          <a:p>
            <a:r>
              <a:rPr lang="lt-LT"/>
              <a:t>Spustelėję redaguokite stilių</a:t>
            </a:r>
          </a:p>
        </p:txBody>
      </p:sp>
      <p:sp>
        <p:nvSpPr>
          <p:cNvPr id="3" name="Datos vietos rezervavimo ženklas 2">
            <a:extLst>
              <a:ext uri="{FF2B5EF4-FFF2-40B4-BE49-F238E27FC236}">
                <a16:creationId xmlns:a16="http://schemas.microsoft.com/office/drawing/2014/main" id="{6C4D9A93-3A92-AC7C-3136-30C61EC5E555}"/>
              </a:ext>
            </a:extLst>
          </p:cNvPr>
          <p:cNvSpPr>
            <a:spLocks noGrp="1"/>
          </p:cNvSpPr>
          <p:nvPr>
            <p:ph type="dt" sz="half" idx="10"/>
          </p:nvPr>
        </p:nvSpPr>
        <p:spPr/>
        <p:txBody>
          <a:bodyPr/>
          <a:lstStyle/>
          <a:p>
            <a:fld id="{AA7FA45C-BA31-4D1F-892A-C987C0A110EC}" type="datetimeFigureOut">
              <a:rPr lang="lt-LT" smtClean="0"/>
              <a:t>2023-06-08</a:t>
            </a:fld>
            <a:endParaRPr lang="lt-LT"/>
          </a:p>
        </p:txBody>
      </p:sp>
      <p:sp>
        <p:nvSpPr>
          <p:cNvPr id="4" name="Poraštės vietos rezervavimo ženklas 3">
            <a:extLst>
              <a:ext uri="{FF2B5EF4-FFF2-40B4-BE49-F238E27FC236}">
                <a16:creationId xmlns:a16="http://schemas.microsoft.com/office/drawing/2014/main" id="{631BA21F-2F5B-4AFB-7567-011BEC44604A}"/>
              </a:ext>
            </a:extLst>
          </p:cNvPr>
          <p:cNvSpPr>
            <a:spLocks noGrp="1"/>
          </p:cNvSpPr>
          <p:nvPr>
            <p:ph type="ftr" sz="quarter" idx="11"/>
          </p:nvPr>
        </p:nvSpPr>
        <p:spPr/>
        <p:txBody>
          <a:bodyPr/>
          <a:lstStyle/>
          <a:p>
            <a:endParaRPr lang="lt-LT"/>
          </a:p>
        </p:txBody>
      </p:sp>
      <p:sp>
        <p:nvSpPr>
          <p:cNvPr id="5" name="Skaidrės numerio vietos rezervavimo ženklas 4">
            <a:extLst>
              <a:ext uri="{FF2B5EF4-FFF2-40B4-BE49-F238E27FC236}">
                <a16:creationId xmlns:a16="http://schemas.microsoft.com/office/drawing/2014/main" id="{12B90461-1DE8-0BDA-AEE5-2B0B089FC55D}"/>
              </a:ext>
            </a:extLst>
          </p:cNvPr>
          <p:cNvSpPr>
            <a:spLocks noGrp="1"/>
          </p:cNvSpPr>
          <p:nvPr>
            <p:ph type="sldNum" sz="quarter" idx="12"/>
          </p:nvPr>
        </p:nvSpPr>
        <p:spPr/>
        <p:txBody>
          <a:bodyPr/>
          <a:lstStyle/>
          <a:p>
            <a:fld id="{3B94FEF3-D56B-42D3-B337-757F7BE164F3}" type="slidenum">
              <a:rPr lang="lt-LT" smtClean="0"/>
              <a:t>‹#›</a:t>
            </a:fld>
            <a:endParaRPr lang="lt-LT"/>
          </a:p>
        </p:txBody>
      </p:sp>
    </p:spTree>
    <p:extLst>
      <p:ext uri="{BB962C8B-B14F-4D97-AF65-F5344CB8AC3E}">
        <p14:creationId xmlns:p14="http://schemas.microsoft.com/office/powerpoint/2010/main" val="1743696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D4E37B85-1171-B551-179F-C1278FB73C2B}"/>
              </a:ext>
            </a:extLst>
          </p:cNvPr>
          <p:cNvSpPr>
            <a:spLocks noGrp="1"/>
          </p:cNvSpPr>
          <p:nvPr>
            <p:ph type="dt" sz="half" idx="10"/>
          </p:nvPr>
        </p:nvSpPr>
        <p:spPr/>
        <p:txBody>
          <a:bodyPr/>
          <a:lstStyle/>
          <a:p>
            <a:fld id="{AA7FA45C-BA31-4D1F-892A-C987C0A110EC}" type="datetimeFigureOut">
              <a:rPr lang="lt-LT" smtClean="0"/>
              <a:t>2023-06-08</a:t>
            </a:fld>
            <a:endParaRPr lang="lt-LT"/>
          </a:p>
        </p:txBody>
      </p:sp>
      <p:sp>
        <p:nvSpPr>
          <p:cNvPr id="3" name="Poraštės vietos rezervavimo ženklas 2">
            <a:extLst>
              <a:ext uri="{FF2B5EF4-FFF2-40B4-BE49-F238E27FC236}">
                <a16:creationId xmlns:a16="http://schemas.microsoft.com/office/drawing/2014/main" id="{14447526-7672-8429-F165-4F6366498ABA}"/>
              </a:ext>
            </a:extLst>
          </p:cNvPr>
          <p:cNvSpPr>
            <a:spLocks noGrp="1"/>
          </p:cNvSpPr>
          <p:nvPr>
            <p:ph type="ftr" sz="quarter" idx="11"/>
          </p:nvPr>
        </p:nvSpPr>
        <p:spPr/>
        <p:txBody>
          <a:bodyPr/>
          <a:lstStyle/>
          <a:p>
            <a:endParaRPr lang="lt-LT"/>
          </a:p>
        </p:txBody>
      </p:sp>
      <p:sp>
        <p:nvSpPr>
          <p:cNvPr id="4" name="Skaidrės numerio vietos rezervavimo ženklas 3">
            <a:extLst>
              <a:ext uri="{FF2B5EF4-FFF2-40B4-BE49-F238E27FC236}">
                <a16:creationId xmlns:a16="http://schemas.microsoft.com/office/drawing/2014/main" id="{71334D1D-49BE-48B8-122A-1D9BB1378E13}"/>
              </a:ext>
            </a:extLst>
          </p:cNvPr>
          <p:cNvSpPr>
            <a:spLocks noGrp="1"/>
          </p:cNvSpPr>
          <p:nvPr>
            <p:ph type="sldNum" sz="quarter" idx="12"/>
          </p:nvPr>
        </p:nvSpPr>
        <p:spPr/>
        <p:txBody>
          <a:bodyPr/>
          <a:lstStyle/>
          <a:p>
            <a:fld id="{3B94FEF3-D56B-42D3-B337-757F7BE164F3}" type="slidenum">
              <a:rPr lang="lt-LT" smtClean="0"/>
              <a:t>‹#›</a:t>
            </a:fld>
            <a:endParaRPr lang="lt-LT"/>
          </a:p>
        </p:txBody>
      </p:sp>
    </p:spTree>
    <p:extLst>
      <p:ext uri="{BB962C8B-B14F-4D97-AF65-F5344CB8AC3E}">
        <p14:creationId xmlns:p14="http://schemas.microsoft.com/office/powerpoint/2010/main" val="130648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2088B8F-AD7B-C139-E884-6D460E80281D}"/>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Turinio vietos rezervavimo ženklas 2">
            <a:extLst>
              <a:ext uri="{FF2B5EF4-FFF2-40B4-BE49-F238E27FC236}">
                <a16:creationId xmlns:a16="http://schemas.microsoft.com/office/drawing/2014/main" id="{6CD25609-75DA-1B25-DBAF-CD7C24510B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a:extLst>
              <a:ext uri="{FF2B5EF4-FFF2-40B4-BE49-F238E27FC236}">
                <a16:creationId xmlns:a16="http://schemas.microsoft.com/office/drawing/2014/main" id="{6C031A8C-2499-75EB-CEDC-CCA6FA5FE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18B9C14A-3023-C57D-3385-C5C7AD4047EF}"/>
              </a:ext>
            </a:extLst>
          </p:cNvPr>
          <p:cNvSpPr>
            <a:spLocks noGrp="1"/>
          </p:cNvSpPr>
          <p:nvPr>
            <p:ph type="dt" sz="half" idx="10"/>
          </p:nvPr>
        </p:nvSpPr>
        <p:spPr/>
        <p:txBody>
          <a:bodyPr/>
          <a:lstStyle/>
          <a:p>
            <a:fld id="{AA7FA45C-BA31-4D1F-892A-C987C0A110EC}" type="datetimeFigureOut">
              <a:rPr lang="lt-LT" smtClean="0"/>
              <a:t>2023-06-08</a:t>
            </a:fld>
            <a:endParaRPr lang="lt-LT"/>
          </a:p>
        </p:txBody>
      </p:sp>
      <p:sp>
        <p:nvSpPr>
          <p:cNvPr id="6" name="Poraštės vietos rezervavimo ženklas 5">
            <a:extLst>
              <a:ext uri="{FF2B5EF4-FFF2-40B4-BE49-F238E27FC236}">
                <a16:creationId xmlns:a16="http://schemas.microsoft.com/office/drawing/2014/main" id="{919E4FF8-719B-13EE-6BE5-2CFF88223CAD}"/>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D4A0BD8D-FAAB-3A0E-9A9E-F6F41977B45E}"/>
              </a:ext>
            </a:extLst>
          </p:cNvPr>
          <p:cNvSpPr>
            <a:spLocks noGrp="1"/>
          </p:cNvSpPr>
          <p:nvPr>
            <p:ph type="sldNum" sz="quarter" idx="12"/>
          </p:nvPr>
        </p:nvSpPr>
        <p:spPr/>
        <p:txBody>
          <a:bodyPr/>
          <a:lstStyle/>
          <a:p>
            <a:fld id="{3B94FEF3-D56B-42D3-B337-757F7BE164F3}" type="slidenum">
              <a:rPr lang="lt-LT" smtClean="0"/>
              <a:t>‹#›</a:t>
            </a:fld>
            <a:endParaRPr lang="lt-LT"/>
          </a:p>
        </p:txBody>
      </p:sp>
    </p:spTree>
    <p:extLst>
      <p:ext uri="{BB962C8B-B14F-4D97-AF65-F5344CB8AC3E}">
        <p14:creationId xmlns:p14="http://schemas.microsoft.com/office/powerpoint/2010/main" val="1313756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0DEF6F-B9BA-F209-0102-D5C16E65DCE6}"/>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a:extLst>
              <a:ext uri="{FF2B5EF4-FFF2-40B4-BE49-F238E27FC236}">
                <a16:creationId xmlns:a16="http://schemas.microsoft.com/office/drawing/2014/main" id="{3AC43B9B-D1CD-F137-B0DC-005759D944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a:extLst>
              <a:ext uri="{FF2B5EF4-FFF2-40B4-BE49-F238E27FC236}">
                <a16:creationId xmlns:a16="http://schemas.microsoft.com/office/drawing/2014/main" id="{19CD1D28-1AFD-7BF4-A562-E3FE08B88B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50CE5DD1-6A5C-E595-F907-3EDC5097E254}"/>
              </a:ext>
            </a:extLst>
          </p:cNvPr>
          <p:cNvSpPr>
            <a:spLocks noGrp="1"/>
          </p:cNvSpPr>
          <p:nvPr>
            <p:ph type="dt" sz="half" idx="10"/>
          </p:nvPr>
        </p:nvSpPr>
        <p:spPr/>
        <p:txBody>
          <a:bodyPr/>
          <a:lstStyle/>
          <a:p>
            <a:fld id="{AA7FA45C-BA31-4D1F-892A-C987C0A110EC}" type="datetimeFigureOut">
              <a:rPr lang="lt-LT" smtClean="0"/>
              <a:t>2023-06-08</a:t>
            </a:fld>
            <a:endParaRPr lang="lt-LT"/>
          </a:p>
        </p:txBody>
      </p:sp>
      <p:sp>
        <p:nvSpPr>
          <p:cNvPr id="6" name="Poraštės vietos rezervavimo ženklas 5">
            <a:extLst>
              <a:ext uri="{FF2B5EF4-FFF2-40B4-BE49-F238E27FC236}">
                <a16:creationId xmlns:a16="http://schemas.microsoft.com/office/drawing/2014/main" id="{22F2542D-EB70-E13F-B26A-B56123941E12}"/>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FDFF73A5-FF2F-4D9A-9A67-542A96506BC1}"/>
              </a:ext>
            </a:extLst>
          </p:cNvPr>
          <p:cNvSpPr>
            <a:spLocks noGrp="1"/>
          </p:cNvSpPr>
          <p:nvPr>
            <p:ph type="sldNum" sz="quarter" idx="12"/>
          </p:nvPr>
        </p:nvSpPr>
        <p:spPr/>
        <p:txBody>
          <a:bodyPr/>
          <a:lstStyle/>
          <a:p>
            <a:fld id="{3B94FEF3-D56B-42D3-B337-757F7BE164F3}" type="slidenum">
              <a:rPr lang="lt-LT" smtClean="0"/>
              <a:t>‹#›</a:t>
            </a:fld>
            <a:endParaRPr lang="lt-LT"/>
          </a:p>
        </p:txBody>
      </p:sp>
    </p:spTree>
    <p:extLst>
      <p:ext uri="{BB962C8B-B14F-4D97-AF65-F5344CB8AC3E}">
        <p14:creationId xmlns:p14="http://schemas.microsoft.com/office/powerpoint/2010/main" val="272216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E6"/>
        </a:solidFill>
        <a:effectLst/>
      </p:bgPr>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4737B61C-B507-1898-1B6A-8F62863FC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FB1A2AB8-5E35-6861-0BD9-99EC94F14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67402356-7F8C-E8F2-799C-E8A513D11C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7FA45C-BA31-4D1F-892A-C987C0A110EC}" type="datetimeFigureOut">
              <a:rPr lang="lt-LT" smtClean="0"/>
              <a:t>2023-06-08</a:t>
            </a:fld>
            <a:endParaRPr lang="lt-LT"/>
          </a:p>
        </p:txBody>
      </p:sp>
      <p:sp>
        <p:nvSpPr>
          <p:cNvPr id="5" name="Poraštės vietos rezervavimo ženklas 4">
            <a:extLst>
              <a:ext uri="{FF2B5EF4-FFF2-40B4-BE49-F238E27FC236}">
                <a16:creationId xmlns:a16="http://schemas.microsoft.com/office/drawing/2014/main" id="{3EB520A1-4F84-FA76-E0F3-888CB36C5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96712713-FBDD-440E-18D3-60D9279CCE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4FEF3-D56B-42D3-B337-757F7BE164F3}" type="slidenum">
              <a:rPr lang="lt-LT" smtClean="0"/>
              <a:t>‹#›</a:t>
            </a:fld>
            <a:endParaRPr lang="lt-LT"/>
          </a:p>
        </p:txBody>
      </p:sp>
    </p:spTree>
    <p:extLst>
      <p:ext uri="{BB962C8B-B14F-4D97-AF65-F5344CB8AC3E}">
        <p14:creationId xmlns:p14="http://schemas.microsoft.com/office/powerpoint/2010/main" val="2598508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omments" Target="../comments/comment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www.daugiaubalanso.lt/" TargetMode="Externa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omments" Target="../comments/comment4.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omments" Target="../comments/comment5.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lygybe.lt/"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lygybe@lygybe.lt" TargetMode="External"/><Relationship Id="rId4" Type="http://schemas.openxmlformats.org/officeDocument/2006/relationships/hyperlink" Target="http://www.facebook.com/lygiosgalimyb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veikslėlis 6">
            <a:extLst>
              <a:ext uri="{FF2B5EF4-FFF2-40B4-BE49-F238E27FC236}">
                <a16:creationId xmlns:a16="http://schemas.microsoft.com/office/drawing/2014/main" id="{F39DEBE2-AC10-905E-ABD0-BEDA7F192F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55722" y="1288722"/>
            <a:ext cx="4280555" cy="4280555"/>
          </a:xfrm>
          <a:prstGeom prst="rect">
            <a:avLst/>
          </a:prstGeom>
          <a:solidFill>
            <a:srgbClr val="EDEDE6"/>
          </a:solidFill>
        </p:spPr>
      </p:pic>
      <p:sp>
        <p:nvSpPr>
          <p:cNvPr id="2" name="Pavadinimas 1">
            <a:extLst>
              <a:ext uri="{FF2B5EF4-FFF2-40B4-BE49-F238E27FC236}">
                <a16:creationId xmlns:a16="http://schemas.microsoft.com/office/drawing/2014/main" id="{0818B0F3-A8C0-12DB-B14D-0433C0B3418D}"/>
              </a:ext>
            </a:extLst>
          </p:cNvPr>
          <p:cNvSpPr>
            <a:spLocks noGrp="1"/>
          </p:cNvSpPr>
          <p:nvPr>
            <p:ph type="ctrTitle"/>
          </p:nvPr>
        </p:nvSpPr>
        <p:spPr>
          <a:xfrm>
            <a:off x="5439658" y="2115139"/>
            <a:ext cx="6574542" cy="2627720"/>
          </a:xfrm>
        </p:spPr>
        <p:txBody>
          <a:bodyPr anchor="ctr">
            <a:noAutofit/>
          </a:bodyPr>
          <a:lstStyle/>
          <a:p>
            <a:pPr algn="l"/>
            <a:r>
              <a:rPr lang="lt-LT" sz="4400" b="1" dirty="0">
                <a:solidFill>
                  <a:srgbClr val="292929"/>
                </a:solidFill>
                <a:latin typeface="Atkinson Hyperlegible" pitchFamily="2" charset="0"/>
              </a:rPr>
              <a:t>Diskriminacijos prevencija ir l</a:t>
            </a:r>
            <a:r>
              <a:rPr lang="en-GB" sz="4400" b="1" dirty="0" err="1">
                <a:solidFill>
                  <a:srgbClr val="292929"/>
                </a:solidFill>
                <a:latin typeface="Atkinson Hyperlegible" pitchFamily="2" charset="0"/>
              </a:rPr>
              <a:t>ygi</a:t>
            </a:r>
            <a:r>
              <a:rPr lang="lt-LT" sz="4400" b="1" dirty="0">
                <a:solidFill>
                  <a:srgbClr val="292929"/>
                </a:solidFill>
                <a:latin typeface="Atkinson Hyperlegible" pitchFamily="2" charset="0"/>
              </a:rPr>
              <a:t>ų galimybių užtikrinim</a:t>
            </a:r>
            <a:r>
              <a:rPr lang="en-GB" sz="4400" b="1" dirty="0">
                <a:solidFill>
                  <a:srgbClr val="292929"/>
                </a:solidFill>
                <a:latin typeface="Atkinson Hyperlegible" pitchFamily="2" charset="0"/>
              </a:rPr>
              <a:t>as</a:t>
            </a:r>
            <a:r>
              <a:rPr lang="lt-LT" sz="4400" b="1" dirty="0">
                <a:solidFill>
                  <a:srgbClr val="292929"/>
                </a:solidFill>
                <a:latin typeface="Atkinson Hyperlegible" pitchFamily="2" charset="0"/>
              </a:rPr>
              <a:t> darbovietėj</a:t>
            </a:r>
            <a:r>
              <a:rPr lang="en-GB" sz="4400" b="1" dirty="0">
                <a:solidFill>
                  <a:srgbClr val="292929"/>
                </a:solidFill>
                <a:latin typeface="Atkinson Hyperlegible" pitchFamily="2" charset="0"/>
              </a:rPr>
              <a:t>e</a:t>
            </a:r>
            <a:endParaRPr lang="lt-LT" sz="4400" b="1" dirty="0">
              <a:solidFill>
                <a:srgbClr val="292929"/>
              </a:solidFill>
              <a:latin typeface="Atkinson Hyperlegible" pitchFamily="2" charset="0"/>
            </a:endParaRPr>
          </a:p>
        </p:txBody>
      </p:sp>
      <p:sp>
        <p:nvSpPr>
          <p:cNvPr id="3" name="Antrinis pavadinimas 2">
            <a:extLst>
              <a:ext uri="{FF2B5EF4-FFF2-40B4-BE49-F238E27FC236}">
                <a16:creationId xmlns:a16="http://schemas.microsoft.com/office/drawing/2014/main" id="{2421C885-F116-E188-0D97-515299EF9B7E}"/>
              </a:ext>
            </a:extLst>
          </p:cNvPr>
          <p:cNvSpPr>
            <a:spLocks noGrp="1"/>
          </p:cNvSpPr>
          <p:nvPr>
            <p:ph type="subTitle" idx="1"/>
          </p:nvPr>
        </p:nvSpPr>
        <p:spPr>
          <a:xfrm>
            <a:off x="6934161" y="5358706"/>
            <a:ext cx="5819480" cy="890541"/>
          </a:xfrm>
        </p:spPr>
        <p:txBody>
          <a:bodyPr>
            <a:normAutofit lnSpcReduction="10000"/>
          </a:bodyPr>
          <a:lstStyle/>
          <a:p>
            <a:pPr algn="l">
              <a:lnSpc>
                <a:spcPct val="110000"/>
              </a:lnSpc>
            </a:pPr>
            <a:r>
              <a:rPr lang="lt-LT" sz="2200" dirty="0">
                <a:solidFill>
                  <a:srgbClr val="292929"/>
                </a:solidFill>
                <a:latin typeface="Atkinson Hyperlegible" pitchFamily="2" charset="0"/>
              </a:rPr>
              <a:t>Rūta </a:t>
            </a:r>
            <a:r>
              <a:rPr lang="lt-LT" sz="2200" dirty="0" err="1">
                <a:solidFill>
                  <a:srgbClr val="292929"/>
                </a:solidFill>
                <a:latin typeface="Atkinson Hyperlegible" pitchFamily="2" charset="0"/>
              </a:rPr>
              <a:t>Juodelytė</a:t>
            </a:r>
            <a:endParaRPr lang="lt-LT" sz="2200" dirty="0">
              <a:solidFill>
                <a:srgbClr val="292929"/>
              </a:solidFill>
              <a:latin typeface="Atkinson Hyperlegible" pitchFamily="2" charset="0"/>
            </a:endParaRPr>
          </a:p>
          <a:p>
            <a:pPr algn="l">
              <a:lnSpc>
                <a:spcPct val="110000"/>
              </a:lnSpc>
            </a:pPr>
            <a:r>
              <a:rPr lang="lt-LT" sz="2200" dirty="0">
                <a:solidFill>
                  <a:srgbClr val="292929"/>
                </a:solidFill>
                <a:latin typeface="Atkinson Hyperlegible" pitchFamily="2" charset="0"/>
              </a:rPr>
              <a:t>Lygių galimybių integravimo ekspertė</a:t>
            </a:r>
          </a:p>
        </p:txBody>
      </p:sp>
      <p:pic>
        <p:nvPicPr>
          <p:cNvPr id="5" name="Paveikslėlis 4">
            <a:extLst>
              <a:ext uri="{FF2B5EF4-FFF2-40B4-BE49-F238E27FC236}">
                <a16:creationId xmlns:a16="http://schemas.microsoft.com/office/drawing/2014/main" id="{2EBCB9E7-25E5-365F-612F-06F3D756A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715961" cy="1791093"/>
          </a:xfrm>
          <a:prstGeom prst="rect">
            <a:avLst/>
          </a:prstGeom>
        </p:spPr>
      </p:pic>
      <p:sp>
        <p:nvSpPr>
          <p:cNvPr id="8" name="Antrinis pavadinimas 2">
            <a:extLst>
              <a:ext uri="{FF2B5EF4-FFF2-40B4-BE49-F238E27FC236}">
                <a16:creationId xmlns:a16="http://schemas.microsoft.com/office/drawing/2014/main" id="{2ADA4833-1B0B-7F0C-4188-D959878E4998}"/>
              </a:ext>
            </a:extLst>
          </p:cNvPr>
          <p:cNvSpPr txBox="1">
            <a:spLocks/>
          </p:cNvSpPr>
          <p:nvPr/>
        </p:nvSpPr>
        <p:spPr>
          <a:xfrm>
            <a:off x="5642854" y="382292"/>
            <a:ext cx="6117604" cy="4136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lt-LT" sz="2200" dirty="0">
                <a:solidFill>
                  <a:srgbClr val="292929"/>
                </a:solidFill>
                <a:latin typeface="Atkinson Hyperlegible" pitchFamily="2" charset="0"/>
              </a:rPr>
              <a:t>2023 m. birželio 9 d.</a:t>
            </a:r>
          </a:p>
        </p:txBody>
      </p:sp>
    </p:spTree>
    <p:extLst>
      <p:ext uri="{BB962C8B-B14F-4D97-AF65-F5344CB8AC3E}">
        <p14:creationId xmlns:p14="http://schemas.microsoft.com/office/powerpoint/2010/main" val="295926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02B12-BD8E-96A1-5814-935A48520A7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6363376-E3C6-5F1D-3A35-FA3C8B1A7047}"/>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BC9960A8-B52F-CE6E-AD63-DBC2575DA8B9}"/>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6C656B6-5030-AB29-AEED-CF38A9DC00C7}"/>
              </a:ext>
            </a:extLst>
          </p:cNvPr>
          <p:cNvPicPr>
            <a:picLocks noChangeAspect="1"/>
          </p:cNvPicPr>
          <p:nvPr/>
        </p:nvPicPr>
        <p:blipFill rotWithShape="1">
          <a:blip r:embed="rId5">
            <a:extLst>
              <a:ext uri="{28A0092B-C50C-407E-A947-70E740481C1C}">
                <a14:useLocalDpi xmlns:a14="http://schemas.microsoft.com/office/drawing/2010/main" val="0"/>
              </a:ext>
            </a:extLst>
          </a:blip>
          <a:srcRect l="27141"/>
          <a:stretch/>
        </p:blipFill>
        <p:spPr>
          <a:xfrm>
            <a:off x="-76200" y="-303120"/>
            <a:ext cx="1652770" cy="2268465"/>
          </a:xfrm>
          <a:prstGeom prst="rect">
            <a:avLst/>
          </a:prstGeom>
        </p:spPr>
      </p:pic>
      <p:pic>
        <p:nvPicPr>
          <p:cNvPr id="6" name="Paveikslėlis 5">
            <a:extLst>
              <a:ext uri="{FF2B5EF4-FFF2-40B4-BE49-F238E27FC236}">
                <a16:creationId xmlns:a16="http://schemas.microsoft.com/office/drawing/2014/main" id="{194B39A3-6DE9-CB5C-AB30-E0353BAA74D7}"/>
              </a:ext>
            </a:extLst>
          </p:cNvPr>
          <p:cNvPicPr>
            <a:picLocks noChangeAspect="1"/>
          </p:cNvPicPr>
          <p:nvPr/>
        </p:nvPicPr>
        <p:blipFill rotWithShape="1">
          <a:blip r:embed="rId6">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410301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38EF41A7-5B32-4DF5-ED8B-3BEA485445CC}"/>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
        <p:nvSpPr>
          <p:cNvPr id="5" name="Pavadinimas 1">
            <a:extLst>
              <a:ext uri="{FF2B5EF4-FFF2-40B4-BE49-F238E27FC236}">
                <a16:creationId xmlns:a16="http://schemas.microsoft.com/office/drawing/2014/main" id="{15FFDBDF-3332-080E-1C77-BBD94C9A2D56}"/>
              </a:ext>
            </a:extLst>
          </p:cNvPr>
          <p:cNvSpPr txBox="1">
            <a:spLocks/>
          </p:cNvSpPr>
          <p:nvPr/>
        </p:nvSpPr>
        <p:spPr>
          <a:xfrm>
            <a:off x="1735311" y="559748"/>
            <a:ext cx="9326591" cy="113971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b="1" dirty="0">
                <a:solidFill>
                  <a:srgbClr val="292929"/>
                </a:solidFill>
                <a:latin typeface="Atkinson Hyperlegible" pitchFamily="2" charset="0"/>
              </a:rPr>
              <a:t>Kaip Lietuvoje jaučiasi neheteroseksualūs ir translyčiai žmonės?</a:t>
            </a:r>
          </a:p>
        </p:txBody>
      </p:sp>
      <p:sp>
        <p:nvSpPr>
          <p:cNvPr id="7" name="Širdis 5">
            <a:extLst>
              <a:ext uri="{FF2B5EF4-FFF2-40B4-BE49-F238E27FC236}">
                <a16:creationId xmlns:a16="http://schemas.microsoft.com/office/drawing/2014/main" id="{4E062D9B-C319-5189-CA19-BEF50295411B}"/>
              </a:ext>
            </a:extLst>
          </p:cNvPr>
          <p:cNvSpPr/>
          <p:nvPr/>
        </p:nvSpPr>
        <p:spPr>
          <a:xfrm>
            <a:off x="7486743" y="2114024"/>
            <a:ext cx="4522989" cy="3739626"/>
          </a:xfrm>
          <a:custGeom>
            <a:avLst/>
            <a:gdLst>
              <a:gd name="connsiteX0" fmla="*/ 2730500 w 5461000"/>
              <a:gd name="connsiteY0" fmla="*/ 1365250 h 5461000"/>
              <a:gd name="connsiteX1" fmla="*/ 2730500 w 5461000"/>
              <a:gd name="connsiteY1" fmla="*/ 5461000 h 5461000"/>
              <a:gd name="connsiteX2" fmla="*/ 2730500 w 5461000"/>
              <a:gd name="connsiteY2" fmla="*/ 1365250 h 5461000"/>
              <a:gd name="connsiteX0" fmla="*/ 2759203 w 5500824"/>
              <a:gd name="connsiteY0" fmla="*/ 1260974 h 5547224"/>
              <a:gd name="connsiteX1" fmla="*/ 2746503 w 5500824"/>
              <a:gd name="connsiteY1" fmla="*/ 5547224 h 5547224"/>
              <a:gd name="connsiteX2" fmla="*/ 2759203 w 5500824"/>
              <a:gd name="connsiteY2" fmla="*/ 1260974 h 5547224"/>
              <a:gd name="connsiteX0" fmla="*/ 2759203 w 5761259"/>
              <a:gd name="connsiteY0" fmla="*/ 1260974 h 5547224"/>
              <a:gd name="connsiteX1" fmla="*/ 2746503 w 5761259"/>
              <a:gd name="connsiteY1" fmla="*/ 5547224 h 5547224"/>
              <a:gd name="connsiteX2" fmla="*/ 2759203 w 5761259"/>
              <a:gd name="connsiteY2" fmla="*/ 1260974 h 5547224"/>
              <a:gd name="connsiteX0" fmla="*/ 2759203 w 5714044"/>
              <a:gd name="connsiteY0" fmla="*/ 1260974 h 5547224"/>
              <a:gd name="connsiteX1" fmla="*/ 2746503 w 5714044"/>
              <a:gd name="connsiteY1" fmla="*/ 5547224 h 5547224"/>
              <a:gd name="connsiteX2" fmla="*/ 2759203 w 5714044"/>
              <a:gd name="connsiteY2" fmla="*/ 1260974 h 5547224"/>
              <a:gd name="connsiteX0" fmla="*/ 2759203 w 6056571"/>
              <a:gd name="connsiteY0" fmla="*/ 1260974 h 5547224"/>
              <a:gd name="connsiteX1" fmla="*/ 2746503 w 6056571"/>
              <a:gd name="connsiteY1" fmla="*/ 5547224 h 5547224"/>
              <a:gd name="connsiteX2" fmla="*/ 2759203 w 6056571"/>
              <a:gd name="connsiteY2" fmla="*/ 1260974 h 5547224"/>
              <a:gd name="connsiteX0" fmla="*/ 2759203 w 6056571"/>
              <a:gd name="connsiteY0" fmla="*/ 1260974 h 5547224"/>
              <a:gd name="connsiteX1" fmla="*/ 2746503 w 6056571"/>
              <a:gd name="connsiteY1" fmla="*/ 5547224 h 5547224"/>
              <a:gd name="connsiteX2" fmla="*/ 2759203 w 6056571"/>
              <a:gd name="connsiteY2" fmla="*/ 1260974 h 5547224"/>
              <a:gd name="connsiteX0" fmla="*/ 3047877 w 6345245"/>
              <a:gd name="connsiteY0" fmla="*/ 1194837 h 5481087"/>
              <a:gd name="connsiteX1" fmla="*/ 3035177 w 6345245"/>
              <a:gd name="connsiteY1" fmla="*/ 5481087 h 5481087"/>
              <a:gd name="connsiteX2" fmla="*/ 3047877 w 6345245"/>
              <a:gd name="connsiteY2" fmla="*/ 1194837 h 5481087"/>
              <a:gd name="connsiteX0" fmla="*/ 3316928 w 6614296"/>
              <a:gd name="connsiteY0" fmla="*/ 1163571 h 5449821"/>
              <a:gd name="connsiteX1" fmla="*/ 3304228 w 6614296"/>
              <a:gd name="connsiteY1" fmla="*/ 5449821 h 5449821"/>
              <a:gd name="connsiteX2" fmla="*/ 3316928 w 6614296"/>
              <a:gd name="connsiteY2" fmla="*/ 1163571 h 5449821"/>
              <a:gd name="connsiteX0" fmla="*/ 2404667 w 5702035"/>
              <a:gd name="connsiteY0" fmla="*/ 1163571 h 5512571"/>
              <a:gd name="connsiteX1" fmla="*/ 2391967 w 5702035"/>
              <a:gd name="connsiteY1" fmla="*/ 5449821 h 5512571"/>
              <a:gd name="connsiteX2" fmla="*/ 2 w 5702035"/>
              <a:gd name="connsiteY2" fmla="*/ 3544821 h 5512571"/>
              <a:gd name="connsiteX3" fmla="*/ 2404667 w 5702035"/>
              <a:gd name="connsiteY3" fmla="*/ 1163571 h 5512571"/>
              <a:gd name="connsiteX0" fmla="*/ 2861866 w 6159234"/>
              <a:gd name="connsiteY0" fmla="*/ 1163571 h 5473690"/>
              <a:gd name="connsiteX1" fmla="*/ 2849166 w 6159234"/>
              <a:gd name="connsiteY1" fmla="*/ 5449821 h 5473690"/>
              <a:gd name="connsiteX2" fmla="*/ 1 w 6159234"/>
              <a:gd name="connsiteY2" fmla="*/ 458721 h 5473690"/>
              <a:gd name="connsiteX3" fmla="*/ 2861866 w 6159234"/>
              <a:gd name="connsiteY3" fmla="*/ 1163571 h 5473690"/>
              <a:gd name="connsiteX0" fmla="*/ 2861866 w 6159234"/>
              <a:gd name="connsiteY0" fmla="*/ 1206147 h 5516266"/>
              <a:gd name="connsiteX1" fmla="*/ 2849166 w 6159234"/>
              <a:gd name="connsiteY1" fmla="*/ 5492397 h 5516266"/>
              <a:gd name="connsiteX2" fmla="*/ 1 w 6159234"/>
              <a:gd name="connsiteY2" fmla="*/ 501297 h 5516266"/>
              <a:gd name="connsiteX3" fmla="*/ 2861866 w 6159234"/>
              <a:gd name="connsiteY3" fmla="*/ 1206147 h 5516266"/>
              <a:gd name="connsiteX0" fmla="*/ 3324340 w 6621708"/>
              <a:gd name="connsiteY0" fmla="*/ 1206147 h 5521997"/>
              <a:gd name="connsiteX1" fmla="*/ 3311640 w 6621708"/>
              <a:gd name="connsiteY1" fmla="*/ 5492397 h 5521997"/>
              <a:gd name="connsiteX2" fmla="*/ 462475 w 6621708"/>
              <a:gd name="connsiteY2" fmla="*/ 501297 h 5521997"/>
              <a:gd name="connsiteX3" fmla="*/ 3324340 w 6621708"/>
              <a:gd name="connsiteY3" fmla="*/ 1206147 h 5521997"/>
              <a:gd name="connsiteX0" fmla="*/ 3324340 w 6621708"/>
              <a:gd name="connsiteY0" fmla="*/ 1206147 h 5521997"/>
              <a:gd name="connsiteX1" fmla="*/ 3311640 w 6621708"/>
              <a:gd name="connsiteY1" fmla="*/ 5492397 h 5521997"/>
              <a:gd name="connsiteX2" fmla="*/ 462475 w 6621708"/>
              <a:gd name="connsiteY2" fmla="*/ 501297 h 5521997"/>
              <a:gd name="connsiteX3" fmla="*/ 3324340 w 6621708"/>
              <a:gd name="connsiteY3" fmla="*/ 1206147 h 5521997"/>
              <a:gd name="connsiteX0" fmla="*/ 3365243 w 6662611"/>
              <a:gd name="connsiteY0" fmla="*/ 1206147 h 5492397"/>
              <a:gd name="connsiteX1" fmla="*/ 3352543 w 6662611"/>
              <a:gd name="connsiteY1" fmla="*/ 5492397 h 5492397"/>
              <a:gd name="connsiteX2" fmla="*/ 503378 w 6662611"/>
              <a:gd name="connsiteY2" fmla="*/ 501297 h 5492397"/>
              <a:gd name="connsiteX3" fmla="*/ 3365243 w 6662611"/>
              <a:gd name="connsiteY3" fmla="*/ 1206147 h 5492397"/>
              <a:gd name="connsiteX0" fmla="*/ 3365243 w 6331100"/>
              <a:gd name="connsiteY0" fmla="*/ 1206147 h 5492397"/>
              <a:gd name="connsiteX1" fmla="*/ 3352543 w 6331100"/>
              <a:gd name="connsiteY1" fmla="*/ 5492397 h 5492397"/>
              <a:gd name="connsiteX2" fmla="*/ 503378 w 6331100"/>
              <a:gd name="connsiteY2" fmla="*/ 501297 h 5492397"/>
              <a:gd name="connsiteX3" fmla="*/ 3365243 w 6331100"/>
              <a:gd name="connsiteY3" fmla="*/ 1206147 h 5492397"/>
              <a:gd name="connsiteX0" fmla="*/ 3365243 w 6331100"/>
              <a:gd name="connsiteY0" fmla="*/ 1237389 h 5523639"/>
              <a:gd name="connsiteX1" fmla="*/ 3352543 w 6331100"/>
              <a:gd name="connsiteY1" fmla="*/ 5523639 h 5523639"/>
              <a:gd name="connsiteX2" fmla="*/ 503378 w 6331100"/>
              <a:gd name="connsiteY2" fmla="*/ 494439 h 5523639"/>
              <a:gd name="connsiteX3" fmla="*/ 3365243 w 6331100"/>
              <a:gd name="connsiteY3" fmla="*/ 1237389 h 5523639"/>
              <a:gd name="connsiteX0" fmla="*/ 3365243 w 6331100"/>
              <a:gd name="connsiteY0" fmla="*/ 1215515 h 5501765"/>
              <a:gd name="connsiteX1" fmla="*/ 3352543 w 6331100"/>
              <a:gd name="connsiteY1" fmla="*/ 5501765 h 5501765"/>
              <a:gd name="connsiteX2" fmla="*/ 503378 w 6331100"/>
              <a:gd name="connsiteY2" fmla="*/ 472565 h 5501765"/>
              <a:gd name="connsiteX3" fmla="*/ 3365243 w 6331100"/>
              <a:gd name="connsiteY3" fmla="*/ 1215515 h 5501765"/>
              <a:gd name="connsiteX0" fmla="*/ 3365243 w 6331100"/>
              <a:gd name="connsiteY0" fmla="*/ 1247025 h 5533275"/>
              <a:gd name="connsiteX1" fmla="*/ 3352543 w 6331100"/>
              <a:gd name="connsiteY1" fmla="*/ 5533275 h 5533275"/>
              <a:gd name="connsiteX2" fmla="*/ 503378 w 6331100"/>
              <a:gd name="connsiteY2" fmla="*/ 465975 h 5533275"/>
              <a:gd name="connsiteX3" fmla="*/ 3365243 w 6331100"/>
              <a:gd name="connsiteY3" fmla="*/ 1247025 h 5533275"/>
              <a:gd name="connsiteX0" fmla="*/ 3352543 w 6326729"/>
              <a:gd name="connsiteY0" fmla="*/ 1257569 h 5531119"/>
              <a:gd name="connsiteX1" fmla="*/ 3352543 w 6326729"/>
              <a:gd name="connsiteY1" fmla="*/ 5531119 h 5531119"/>
              <a:gd name="connsiteX2" fmla="*/ 503378 w 6326729"/>
              <a:gd name="connsiteY2" fmla="*/ 463819 h 5531119"/>
              <a:gd name="connsiteX3" fmla="*/ 3352543 w 6326729"/>
              <a:gd name="connsiteY3" fmla="*/ 1257569 h 5531119"/>
              <a:gd name="connsiteX0" fmla="*/ 3352543 w 6326729"/>
              <a:gd name="connsiteY0" fmla="*/ 1257569 h 5531119"/>
              <a:gd name="connsiteX1" fmla="*/ 3352543 w 6326729"/>
              <a:gd name="connsiteY1" fmla="*/ 5531119 h 5531119"/>
              <a:gd name="connsiteX2" fmla="*/ 503378 w 6326729"/>
              <a:gd name="connsiteY2" fmla="*/ 463819 h 5531119"/>
              <a:gd name="connsiteX3" fmla="*/ 3352543 w 6326729"/>
              <a:gd name="connsiteY3" fmla="*/ 1257569 h 5531119"/>
              <a:gd name="connsiteX0" fmla="*/ 3377943 w 6335483"/>
              <a:gd name="connsiteY0" fmla="*/ 1225998 h 5537648"/>
              <a:gd name="connsiteX1" fmla="*/ 3352543 w 6335483"/>
              <a:gd name="connsiteY1" fmla="*/ 5537648 h 5537648"/>
              <a:gd name="connsiteX2" fmla="*/ 503378 w 6335483"/>
              <a:gd name="connsiteY2" fmla="*/ 470348 h 5537648"/>
              <a:gd name="connsiteX3" fmla="*/ 3377943 w 6335483"/>
              <a:gd name="connsiteY3" fmla="*/ 1225998 h 5537648"/>
              <a:gd name="connsiteX0" fmla="*/ 3377943 w 6319986"/>
              <a:gd name="connsiteY0" fmla="*/ 1225998 h 5549537"/>
              <a:gd name="connsiteX1" fmla="*/ 6319980 w 6319986"/>
              <a:gd name="connsiteY1" fmla="*/ 1854648 h 5549537"/>
              <a:gd name="connsiteX2" fmla="*/ 3352543 w 6319986"/>
              <a:gd name="connsiteY2" fmla="*/ 5537648 h 5549537"/>
              <a:gd name="connsiteX3" fmla="*/ 503378 w 6319986"/>
              <a:gd name="connsiteY3" fmla="*/ 470348 h 5549537"/>
              <a:gd name="connsiteX4" fmla="*/ 3377943 w 6319986"/>
              <a:gd name="connsiteY4" fmla="*/ 1225998 h 5549537"/>
              <a:gd name="connsiteX0" fmla="*/ 3377943 w 6319986"/>
              <a:gd name="connsiteY0" fmla="*/ 1225998 h 5546572"/>
              <a:gd name="connsiteX1" fmla="*/ 6319980 w 6319986"/>
              <a:gd name="connsiteY1" fmla="*/ 737048 h 5546572"/>
              <a:gd name="connsiteX2" fmla="*/ 3352543 w 6319986"/>
              <a:gd name="connsiteY2" fmla="*/ 5537648 h 5546572"/>
              <a:gd name="connsiteX3" fmla="*/ 503378 w 6319986"/>
              <a:gd name="connsiteY3" fmla="*/ 470348 h 5546572"/>
              <a:gd name="connsiteX4" fmla="*/ 3377943 w 6319986"/>
              <a:gd name="connsiteY4" fmla="*/ 1225998 h 5546572"/>
              <a:gd name="connsiteX0" fmla="*/ 3377943 w 6319980"/>
              <a:gd name="connsiteY0" fmla="*/ 1225998 h 5546572"/>
              <a:gd name="connsiteX1" fmla="*/ 6319980 w 6319980"/>
              <a:gd name="connsiteY1" fmla="*/ 737048 h 5546572"/>
              <a:gd name="connsiteX2" fmla="*/ 3352543 w 6319980"/>
              <a:gd name="connsiteY2" fmla="*/ 5537648 h 5546572"/>
              <a:gd name="connsiteX3" fmla="*/ 503378 w 6319980"/>
              <a:gd name="connsiteY3" fmla="*/ 470348 h 5546572"/>
              <a:gd name="connsiteX4" fmla="*/ 3377943 w 6319980"/>
              <a:gd name="connsiteY4" fmla="*/ 1225998 h 5546572"/>
              <a:gd name="connsiteX0" fmla="*/ 3377943 w 6646691"/>
              <a:gd name="connsiteY0" fmla="*/ 1225998 h 5547393"/>
              <a:gd name="connsiteX1" fmla="*/ 6319980 w 6646691"/>
              <a:gd name="connsiteY1" fmla="*/ 737048 h 5547393"/>
              <a:gd name="connsiteX2" fmla="*/ 3352543 w 6646691"/>
              <a:gd name="connsiteY2" fmla="*/ 5537648 h 5547393"/>
              <a:gd name="connsiteX3" fmla="*/ 503378 w 6646691"/>
              <a:gd name="connsiteY3" fmla="*/ 470348 h 5547393"/>
              <a:gd name="connsiteX4" fmla="*/ 3377943 w 6646691"/>
              <a:gd name="connsiteY4" fmla="*/ 1225998 h 5547393"/>
              <a:gd name="connsiteX0" fmla="*/ 3377943 w 6646691"/>
              <a:gd name="connsiteY0" fmla="*/ 1225998 h 5547393"/>
              <a:gd name="connsiteX1" fmla="*/ 6319980 w 6646691"/>
              <a:gd name="connsiteY1" fmla="*/ 737048 h 5547393"/>
              <a:gd name="connsiteX2" fmla="*/ 3352543 w 6646691"/>
              <a:gd name="connsiteY2" fmla="*/ 5537648 h 5547393"/>
              <a:gd name="connsiteX3" fmla="*/ 503378 w 6646691"/>
              <a:gd name="connsiteY3" fmla="*/ 470348 h 5547393"/>
              <a:gd name="connsiteX4" fmla="*/ 3377943 w 6646691"/>
              <a:gd name="connsiteY4" fmla="*/ 1225998 h 5547393"/>
              <a:gd name="connsiteX0" fmla="*/ 3377943 w 6705317"/>
              <a:gd name="connsiteY0" fmla="*/ 1225998 h 5537648"/>
              <a:gd name="connsiteX1" fmla="*/ 6319980 w 6705317"/>
              <a:gd name="connsiteY1" fmla="*/ 737048 h 5537648"/>
              <a:gd name="connsiteX2" fmla="*/ 3352543 w 6705317"/>
              <a:gd name="connsiteY2" fmla="*/ 5537648 h 5537648"/>
              <a:gd name="connsiteX3" fmla="*/ 503378 w 6705317"/>
              <a:gd name="connsiteY3" fmla="*/ 470348 h 5537648"/>
              <a:gd name="connsiteX4" fmla="*/ 3377943 w 6705317"/>
              <a:gd name="connsiteY4" fmla="*/ 1225998 h 5537648"/>
              <a:gd name="connsiteX0" fmla="*/ 3474007 w 6801381"/>
              <a:gd name="connsiteY0" fmla="*/ 1225998 h 5537648"/>
              <a:gd name="connsiteX1" fmla="*/ 6416044 w 6801381"/>
              <a:gd name="connsiteY1" fmla="*/ 737048 h 5537648"/>
              <a:gd name="connsiteX2" fmla="*/ 3448607 w 6801381"/>
              <a:gd name="connsiteY2" fmla="*/ 5537648 h 5537648"/>
              <a:gd name="connsiteX3" fmla="*/ 599442 w 6801381"/>
              <a:gd name="connsiteY3" fmla="*/ 470348 h 5537648"/>
              <a:gd name="connsiteX4" fmla="*/ 3474007 w 6801381"/>
              <a:gd name="connsiteY4" fmla="*/ 1225998 h 5537648"/>
              <a:gd name="connsiteX0" fmla="*/ 3540321 w 6867695"/>
              <a:gd name="connsiteY0" fmla="*/ 1215515 h 5527165"/>
              <a:gd name="connsiteX1" fmla="*/ 6482358 w 6867695"/>
              <a:gd name="connsiteY1" fmla="*/ 726565 h 5527165"/>
              <a:gd name="connsiteX2" fmla="*/ 3514921 w 6867695"/>
              <a:gd name="connsiteY2" fmla="*/ 5527165 h 5527165"/>
              <a:gd name="connsiteX3" fmla="*/ 589556 w 6867695"/>
              <a:gd name="connsiteY3" fmla="*/ 472565 h 5527165"/>
              <a:gd name="connsiteX4" fmla="*/ 3540321 w 6867695"/>
              <a:gd name="connsiteY4" fmla="*/ 1215515 h 5527165"/>
              <a:gd name="connsiteX0" fmla="*/ 3540321 w 6867695"/>
              <a:gd name="connsiteY0" fmla="*/ 1215515 h 5527165"/>
              <a:gd name="connsiteX1" fmla="*/ 6482358 w 6867695"/>
              <a:gd name="connsiteY1" fmla="*/ 726565 h 5527165"/>
              <a:gd name="connsiteX2" fmla="*/ 3514921 w 6867695"/>
              <a:gd name="connsiteY2" fmla="*/ 5527165 h 5527165"/>
              <a:gd name="connsiteX3" fmla="*/ 589556 w 6867695"/>
              <a:gd name="connsiteY3" fmla="*/ 472565 h 5527165"/>
              <a:gd name="connsiteX4" fmla="*/ 3540321 w 6867695"/>
              <a:gd name="connsiteY4" fmla="*/ 1215515 h 5527165"/>
              <a:gd name="connsiteX0" fmla="*/ 3540321 w 6867695"/>
              <a:gd name="connsiteY0" fmla="*/ 1215515 h 5527165"/>
              <a:gd name="connsiteX1" fmla="*/ 6482358 w 6867695"/>
              <a:gd name="connsiteY1" fmla="*/ 726565 h 5527165"/>
              <a:gd name="connsiteX2" fmla="*/ 3514921 w 6867695"/>
              <a:gd name="connsiteY2" fmla="*/ 5527165 h 5527165"/>
              <a:gd name="connsiteX3" fmla="*/ 589556 w 6867695"/>
              <a:gd name="connsiteY3" fmla="*/ 472565 h 5527165"/>
              <a:gd name="connsiteX4" fmla="*/ 3540321 w 6867695"/>
              <a:gd name="connsiteY4" fmla="*/ 1215515 h 5527165"/>
              <a:gd name="connsiteX0" fmla="*/ 3511746 w 6867695"/>
              <a:gd name="connsiteY0" fmla="*/ 1174432 h 5536089"/>
              <a:gd name="connsiteX1" fmla="*/ 6482358 w 6867695"/>
              <a:gd name="connsiteY1" fmla="*/ 735489 h 5536089"/>
              <a:gd name="connsiteX2" fmla="*/ 3514921 w 6867695"/>
              <a:gd name="connsiteY2" fmla="*/ 5536089 h 5536089"/>
              <a:gd name="connsiteX3" fmla="*/ 589556 w 6867695"/>
              <a:gd name="connsiteY3" fmla="*/ 481489 h 5536089"/>
              <a:gd name="connsiteX4" fmla="*/ 3511746 w 6867695"/>
              <a:gd name="connsiteY4" fmla="*/ 1174432 h 5536089"/>
              <a:gd name="connsiteX0" fmla="*/ 3511746 w 6867695"/>
              <a:gd name="connsiteY0" fmla="*/ 1182142 h 5543799"/>
              <a:gd name="connsiteX1" fmla="*/ 6482358 w 6867695"/>
              <a:gd name="connsiteY1" fmla="*/ 743199 h 5543799"/>
              <a:gd name="connsiteX2" fmla="*/ 3514921 w 6867695"/>
              <a:gd name="connsiteY2" fmla="*/ 5543799 h 5543799"/>
              <a:gd name="connsiteX3" fmla="*/ 589556 w 6867695"/>
              <a:gd name="connsiteY3" fmla="*/ 489199 h 5543799"/>
              <a:gd name="connsiteX4" fmla="*/ 3511746 w 6867695"/>
              <a:gd name="connsiteY4" fmla="*/ 1182142 h 5543799"/>
              <a:gd name="connsiteX0" fmla="*/ 3511746 w 6867695"/>
              <a:gd name="connsiteY0" fmla="*/ 1281952 h 5643609"/>
              <a:gd name="connsiteX1" fmla="*/ 6482358 w 6867695"/>
              <a:gd name="connsiteY1" fmla="*/ 716009 h 5643609"/>
              <a:gd name="connsiteX2" fmla="*/ 3514921 w 6867695"/>
              <a:gd name="connsiteY2" fmla="*/ 5643609 h 5643609"/>
              <a:gd name="connsiteX3" fmla="*/ 589556 w 6867695"/>
              <a:gd name="connsiteY3" fmla="*/ 589009 h 5643609"/>
              <a:gd name="connsiteX4" fmla="*/ 3511746 w 6867695"/>
              <a:gd name="connsiteY4" fmla="*/ 1281952 h 5643609"/>
              <a:gd name="connsiteX0" fmla="*/ 3511746 w 6825177"/>
              <a:gd name="connsiteY0" fmla="*/ 1281952 h 5643609"/>
              <a:gd name="connsiteX1" fmla="*/ 6482358 w 6825177"/>
              <a:gd name="connsiteY1" fmla="*/ 716009 h 5643609"/>
              <a:gd name="connsiteX2" fmla="*/ 3514921 w 6825177"/>
              <a:gd name="connsiteY2" fmla="*/ 5643609 h 5643609"/>
              <a:gd name="connsiteX3" fmla="*/ 589556 w 6825177"/>
              <a:gd name="connsiteY3" fmla="*/ 589009 h 5643609"/>
              <a:gd name="connsiteX4" fmla="*/ 3511746 w 6825177"/>
              <a:gd name="connsiteY4" fmla="*/ 1281952 h 5643609"/>
              <a:gd name="connsiteX0" fmla="*/ 3511746 w 6825177"/>
              <a:gd name="connsiteY0" fmla="*/ 1192821 h 5554478"/>
              <a:gd name="connsiteX1" fmla="*/ 6482358 w 6825177"/>
              <a:gd name="connsiteY1" fmla="*/ 626878 h 5554478"/>
              <a:gd name="connsiteX2" fmla="*/ 3514921 w 6825177"/>
              <a:gd name="connsiteY2" fmla="*/ 5554478 h 5554478"/>
              <a:gd name="connsiteX3" fmla="*/ 589556 w 6825177"/>
              <a:gd name="connsiteY3" fmla="*/ 499878 h 5554478"/>
              <a:gd name="connsiteX4" fmla="*/ 3511746 w 6825177"/>
              <a:gd name="connsiteY4" fmla="*/ 1192821 h 5554478"/>
              <a:gd name="connsiteX0" fmla="*/ 3511746 w 6825177"/>
              <a:gd name="connsiteY0" fmla="*/ 1174433 h 5536090"/>
              <a:gd name="connsiteX1" fmla="*/ 6482358 w 6825177"/>
              <a:gd name="connsiteY1" fmla="*/ 608490 h 5536090"/>
              <a:gd name="connsiteX2" fmla="*/ 3514921 w 6825177"/>
              <a:gd name="connsiteY2" fmla="*/ 5536090 h 5536090"/>
              <a:gd name="connsiteX3" fmla="*/ 589556 w 6825177"/>
              <a:gd name="connsiteY3" fmla="*/ 481490 h 5536090"/>
              <a:gd name="connsiteX4" fmla="*/ 3511746 w 6825177"/>
              <a:gd name="connsiteY4" fmla="*/ 1174433 h 5536090"/>
              <a:gd name="connsiteX0" fmla="*/ 3511746 w 6825177"/>
              <a:gd name="connsiteY0" fmla="*/ 1174433 h 5536090"/>
              <a:gd name="connsiteX1" fmla="*/ 6482358 w 6825177"/>
              <a:gd name="connsiteY1" fmla="*/ 608490 h 5536090"/>
              <a:gd name="connsiteX2" fmla="*/ 3514921 w 6825177"/>
              <a:gd name="connsiteY2" fmla="*/ 5536090 h 5536090"/>
              <a:gd name="connsiteX3" fmla="*/ 589556 w 6825177"/>
              <a:gd name="connsiteY3" fmla="*/ 481490 h 5536090"/>
              <a:gd name="connsiteX4" fmla="*/ 3511746 w 6825177"/>
              <a:gd name="connsiteY4" fmla="*/ 1174433 h 5536090"/>
              <a:gd name="connsiteX0" fmla="*/ 3511746 w 6812022"/>
              <a:gd name="connsiteY0" fmla="*/ 1174433 h 5536090"/>
              <a:gd name="connsiteX1" fmla="*/ 6467844 w 6812022"/>
              <a:gd name="connsiteY1" fmla="*/ 564947 h 5536090"/>
              <a:gd name="connsiteX2" fmla="*/ 3514921 w 6812022"/>
              <a:gd name="connsiteY2" fmla="*/ 5536090 h 5536090"/>
              <a:gd name="connsiteX3" fmla="*/ 589556 w 6812022"/>
              <a:gd name="connsiteY3" fmla="*/ 481490 h 5536090"/>
              <a:gd name="connsiteX4" fmla="*/ 3511746 w 6812022"/>
              <a:gd name="connsiteY4" fmla="*/ 1174433 h 5536090"/>
              <a:gd name="connsiteX0" fmla="*/ 3511746 w 6825177"/>
              <a:gd name="connsiteY0" fmla="*/ 1174433 h 5536090"/>
              <a:gd name="connsiteX1" fmla="*/ 6482358 w 6825177"/>
              <a:gd name="connsiteY1" fmla="*/ 550433 h 5536090"/>
              <a:gd name="connsiteX2" fmla="*/ 3514921 w 6825177"/>
              <a:gd name="connsiteY2" fmla="*/ 5536090 h 5536090"/>
              <a:gd name="connsiteX3" fmla="*/ 589556 w 6825177"/>
              <a:gd name="connsiteY3" fmla="*/ 481490 h 5536090"/>
              <a:gd name="connsiteX4" fmla="*/ 3511746 w 6825177"/>
              <a:gd name="connsiteY4" fmla="*/ 1174433 h 5536090"/>
              <a:gd name="connsiteX0" fmla="*/ 3511746 w 6842985"/>
              <a:gd name="connsiteY0" fmla="*/ 1174433 h 5536090"/>
              <a:gd name="connsiteX1" fmla="*/ 6482358 w 6842985"/>
              <a:gd name="connsiteY1" fmla="*/ 550433 h 5536090"/>
              <a:gd name="connsiteX2" fmla="*/ 3514921 w 6842985"/>
              <a:gd name="connsiteY2" fmla="*/ 5536090 h 5536090"/>
              <a:gd name="connsiteX3" fmla="*/ 589556 w 6842985"/>
              <a:gd name="connsiteY3" fmla="*/ 481490 h 5536090"/>
              <a:gd name="connsiteX4" fmla="*/ 3511746 w 6842985"/>
              <a:gd name="connsiteY4" fmla="*/ 1174433 h 5536090"/>
              <a:gd name="connsiteX0" fmla="*/ 3511746 w 6842985"/>
              <a:gd name="connsiteY0" fmla="*/ 1174433 h 5536090"/>
              <a:gd name="connsiteX1" fmla="*/ 6482358 w 6842985"/>
              <a:gd name="connsiteY1" fmla="*/ 550433 h 5536090"/>
              <a:gd name="connsiteX2" fmla="*/ 3514921 w 6842985"/>
              <a:gd name="connsiteY2" fmla="*/ 5536090 h 5536090"/>
              <a:gd name="connsiteX3" fmla="*/ 589556 w 6842985"/>
              <a:gd name="connsiteY3" fmla="*/ 481490 h 5536090"/>
              <a:gd name="connsiteX4" fmla="*/ 3511746 w 6842985"/>
              <a:gd name="connsiteY4" fmla="*/ 1174433 h 5536090"/>
              <a:gd name="connsiteX0" fmla="*/ 3511746 w 6842985"/>
              <a:gd name="connsiteY0" fmla="*/ 1174433 h 5536090"/>
              <a:gd name="connsiteX1" fmla="*/ 6482358 w 6842985"/>
              <a:gd name="connsiteY1" fmla="*/ 550433 h 5536090"/>
              <a:gd name="connsiteX2" fmla="*/ 3514921 w 6842985"/>
              <a:gd name="connsiteY2" fmla="*/ 5536090 h 5536090"/>
              <a:gd name="connsiteX3" fmla="*/ 589556 w 6842985"/>
              <a:gd name="connsiteY3" fmla="*/ 481490 h 5536090"/>
              <a:gd name="connsiteX4" fmla="*/ 3511746 w 6842985"/>
              <a:gd name="connsiteY4" fmla="*/ 1174433 h 5536090"/>
              <a:gd name="connsiteX0" fmla="*/ 3511746 w 6851600"/>
              <a:gd name="connsiteY0" fmla="*/ 1174433 h 5536090"/>
              <a:gd name="connsiteX1" fmla="*/ 6491883 w 6851600"/>
              <a:gd name="connsiteY1" fmla="*/ 540908 h 5536090"/>
              <a:gd name="connsiteX2" fmla="*/ 3514921 w 6851600"/>
              <a:gd name="connsiteY2" fmla="*/ 5536090 h 5536090"/>
              <a:gd name="connsiteX3" fmla="*/ 589556 w 6851600"/>
              <a:gd name="connsiteY3" fmla="*/ 481490 h 5536090"/>
              <a:gd name="connsiteX4" fmla="*/ 3511746 w 6851600"/>
              <a:gd name="connsiteY4" fmla="*/ 1174433 h 5536090"/>
              <a:gd name="connsiteX0" fmla="*/ 3511746 w 6865925"/>
              <a:gd name="connsiteY0" fmla="*/ 1174433 h 5536090"/>
              <a:gd name="connsiteX1" fmla="*/ 6491883 w 6865925"/>
              <a:gd name="connsiteY1" fmla="*/ 540908 h 5536090"/>
              <a:gd name="connsiteX2" fmla="*/ 3514921 w 6865925"/>
              <a:gd name="connsiteY2" fmla="*/ 5536090 h 5536090"/>
              <a:gd name="connsiteX3" fmla="*/ 589556 w 6865925"/>
              <a:gd name="connsiteY3" fmla="*/ 481490 h 5536090"/>
              <a:gd name="connsiteX4" fmla="*/ 3511746 w 6865925"/>
              <a:gd name="connsiteY4" fmla="*/ 1174433 h 5536090"/>
              <a:gd name="connsiteX0" fmla="*/ 3511746 w 6865925"/>
              <a:gd name="connsiteY0" fmla="*/ 1174433 h 5536090"/>
              <a:gd name="connsiteX1" fmla="*/ 6491883 w 6865925"/>
              <a:gd name="connsiteY1" fmla="*/ 540908 h 5536090"/>
              <a:gd name="connsiteX2" fmla="*/ 3514921 w 6865925"/>
              <a:gd name="connsiteY2" fmla="*/ 5536090 h 5536090"/>
              <a:gd name="connsiteX3" fmla="*/ 589556 w 6865925"/>
              <a:gd name="connsiteY3" fmla="*/ 481490 h 5536090"/>
              <a:gd name="connsiteX4" fmla="*/ 3511746 w 6865925"/>
              <a:gd name="connsiteY4" fmla="*/ 1174433 h 5536090"/>
              <a:gd name="connsiteX0" fmla="*/ 3511746 w 6891736"/>
              <a:gd name="connsiteY0" fmla="*/ 1174433 h 5536090"/>
              <a:gd name="connsiteX1" fmla="*/ 6520458 w 6891736"/>
              <a:gd name="connsiteY1" fmla="*/ 598058 h 5536090"/>
              <a:gd name="connsiteX2" fmla="*/ 3514921 w 6891736"/>
              <a:gd name="connsiteY2" fmla="*/ 5536090 h 5536090"/>
              <a:gd name="connsiteX3" fmla="*/ 589556 w 6891736"/>
              <a:gd name="connsiteY3" fmla="*/ 481490 h 5536090"/>
              <a:gd name="connsiteX4" fmla="*/ 3511746 w 6891736"/>
              <a:gd name="connsiteY4" fmla="*/ 1174433 h 5536090"/>
              <a:gd name="connsiteX0" fmla="*/ 3511746 w 6891736"/>
              <a:gd name="connsiteY0" fmla="*/ 1174433 h 5536090"/>
              <a:gd name="connsiteX1" fmla="*/ 6520458 w 6891736"/>
              <a:gd name="connsiteY1" fmla="*/ 598058 h 5536090"/>
              <a:gd name="connsiteX2" fmla="*/ 3514921 w 6891736"/>
              <a:gd name="connsiteY2" fmla="*/ 5536090 h 5536090"/>
              <a:gd name="connsiteX3" fmla="*/ 589556 w 6891736"/>
              <a:gd name="connsiteY3" fmla="*/ 481490 h 5536090"/>
              <a:gd name="connsiteX4" fmla="*/ 3511746 w 6891736"/>
              <a:gd name="connsiteY4" fmla="*/ 1174433 h 5536090"/>
              <a:gd name="connsiteX0" fmla="*/ 3511746 w 6817879"/>
              <a:gd name="connsiteY0" fmla="*/ 1174433 h 5536090"/>
              <a:gd name="connsiteX1" fmla="*/ 6520458 w 6817879"/>
              <a:gd name="connsiteY1" fmla="*/ 598058 h 5536090"/>
              <a:gd name="connsiteX2" fmla="*/ 3514921 w 6817879"/>
              <a:gd name="connsiteY2" fmla="*/ 5536090 h 5536090"/>
              <a:gd name="connsiteX3" fmla="*/ 589556 w 6817879"/>
              <a:gd name="connsiteY3" fmla="*/ 481490 h 5536090"/>
              <a:gd name="connsiteX4" fmla="*/ 3511746 w 6817879"/>
              <a:gd name="connsiteY4" fmla="*/ 1174433 h 5536090"/>
              <a:gd name="connsiteX0" fmla="*/ 3511746 w 6835217"/>
              <a:gd name="connsiteY0" fmla="*/ 1174433 h 5536090"/>
              <a:gd name="connsiteX1" fmla="*/ 6520458 w 6835217"/>
              <a:gd name="connsiteY1" fmla="*/ 598058 h 5536090"/>
              <a:gd name="connsiteX2" fmla="*/ 3514921 w 6835217"/>
              <a:gd name="connsiteY2" fmla="*/ 5536090 h 5536090"/>
              <a:gd name="connsiteX3" fmla="*/ 589556 w 6835217"/>
              <a:gd name="connsiteY3" fmla="*/ 481490 h 5536090"/>
              <a:gd name="connsiteX4" fmla="*/ 3511746 w 6835217"/>
              <a:gd name="connsiteY4" fmla="*/ 1174433 h 5536090"/>
              <a:gd name="connsiteX0" fmla="*/ 3511746 w 6848256"/>
              <a:gd name="connsiteY0" fmla="*/ 1174433 h 5536090"/>
              <a:gd name="connsiteX1" fmla="*/ 6534745 w 6848256"/>
              <a:gd name="connsiteY1" fmla="*/ 602820 h 5536090"/>
              <a:gd name="connsiteX2" fmla="*/ 3514921 w 6848256"/>
              <a:gd name="connsiteY2" fmla="*/ 5536090 h 5536090"/>
              <a:gd name="connsiteX3" fmla="*/ 589556 w 6848256"/>
              <a:gd name="connsiteY3" fmla="*/ 481490 h 5536090"/>
              <a:gd name="connsiteX4" fmla="*/ 3511746 w 6848256"/>
              <a:gd name="connsiteY4" fmla="*/ 1174433 h 5536090"/>
              <a:gd name="connsiteX0" fmla="*/ 3511746 w 6848256"/>
              <a:gd name="connsiteY0" fmla="*/ 1273894 h 5635551"/>
              <a:gd name="connsiteX1" fmla="*/ 6534745 w 6848256"/>
              <a:gd name="connsiteY1" fmla="*/ 702281 h 5635551"/>
              <a:gd name="connsiteX2" fmla="*/ 3514921 w 6848256"/>
              <a:gd name="connsiteY2" fmla="*/ 5635551 h 5635551"/>
              <a:gd name="connsiteX3" fmla="*/ 589556 w 6848256"/>
              <a:gd name="connsiteY3" fmla="*/ 580951 h 5635551"/>
              <a:gd name="connsiteX4" fmla="*/ 3511746 w 6848256"/>
              <a:gd name="connsiteY4" fmla="*/ 1273894 h 5635551"/>
              <a:gd name="connsiteX0" fmla="*/ 3511746 w 6831136"/>
              <a:gd name="connsiteY0" fmla="*/ 1174433 h 5536090"/>
              <a:gd name="connsiteX1" fmla="*/ 6534745 w 6831136"/>
              <a:gd name="connsiteY1" fmla="*/ 602820 h 5536090"/>
              <a:gd name="connsiteX2" fmla="*/ 3514921 w 6831136"/>
              <a:gd name="connsiteY2" fmla="*/ 5536090 h 5536090"/>
              <a:gd name="connsiteX3" fmla="*/ 589556 w 6831136"/>
              <a:gd name="connsiteY3" fmla="*/ 481490 h 5536090"/>
              <a:gd name="connsiteX4" fmla="*/ 3511746 w 6831136"/>
              <a:gd name="connsiteY4" fmla="*/ 1174433 h 5536090"/>
              <a:gd name="connsiteX0" fmla="*/ 3511746 w 6844819"/>
              <a:gd name="connsiteY0" fmla="*/ 1174433 h 5536090"/>
              <a:gd name="connsiteX1" fmla="*/ 6534745 w 6844819"/>
              <a:gd name="connsiteY1" fmla="*/ 602820 h 5536090"/>
              <a:gd name="connsiteX2" fmla="*/ 3514921 w 6844819"/>
              <a:gd name="connsiteY2" fmla="*/ 5536090 h 5536090"/>
              <a:gd name="connsiteX3" fmla="*/ 589556 w 6844819"/>
              <a:gd name="connsiteY3" fmla="*/ 481490 h 5536090"/>
              <a:gd name="connsiteX4" fmla="*/ 3511746 w 6844819"/>
              <a:gd name="connsiteY4" fmla="*/ 1174433 h 5536090"/>
              <a:gd name="connsiteX0" fmla="*/ 3511746 w 6844819"/>
              <a:gd name="connsiteY0" fmla="*/ 1174433 h 5536090"/>
              <a:gd name="connsiteX1" fmla="*/ 6534745 w 6844819"/>
              <a:gd name="connsiteY1" fmla="*/ 602820 h 5536090"/>
              <a:gd name="connsiteX2" fmla="*/ 3514921 w 6844819"/>
              <a:gd name="connsiteY2" fmla="*/ 5536090 h 5536090"/>
              <a:gd name="connsiteX3" fmla="*/ 589556 w 6844819"/>
              <a:gd name="connsiteY3" fmla="*/ 481490 h 5536090"/>
              <a:gd name="connsiteX4" fmla="*/ 3511746 w 6844819"/>
              <a:gd name="connsiteY4" fmla="*/ 1174433 h 5536090"/>
              <a:gd name="connsiteX0" fmla="*/ 3511746 w 6844819"/>
              <a:gd name="connsiteY0" fmla="*/ 1242210 h 5603867"/>
              <a:gd name="connsiteX1" fmla="*/ 6534745 w 6844819"/>
              <a:gd name="connsiteY1" fmla="*/ 670597 h 5603867"/>
              <a:gd name="connsiteX2" fmla="*/ 3514921 w 6844819"/>
              <a:gd name="connsiteY2" fmla="*/ 5603867 h 5603867"/>
              <a:gd name="connsiteX3" fmla="*/ 589556 w 6844819"/>
              <a:gd name="connsiteY3" fmla="*/ 549267 h 5603867"/>
              <a:gd name="connsiteX4" fmla="*/ 3511746 w 6844819"/>
              <a:gd name="connsiteY4" fmla="*/ 1242210 h 5603867"/>
              <a:gd name="connsiteX0" fmla="*/ 3511746 w 6844819"/>
              <a:gd name="connsiteY0" fmla="*/ 1276688 h 5638345"/>
              <a:gd name="connsiteX1" fmla="*/ 6534745 w 6844819"/>
              <a:gd name="connsiteY1" fmla="*/ 657941 h 5638345"/>
              <a:gd name="connsiteX2" fmla="*/ 3514921 w 6844819"/>
              <a:gd name="connsiteY2" fmla="*/ 5638345 h 5638345"/>
              <a:gd name="connsiteX3" fmla="*/ 589556 w 6844819"/>
              <a:gd name="connsiteY3" fmla="*/ 583745 h 5638345"/>
              <a:gd name="connsiteX4" fmla="*/ 3511746 w 6844819"/>
              <a:gd name="connsiteY4" fmla="*/ 1276688 h 5638345"/>
              <a:gd name="connsiteX0" fmla="*/ 3511746 w 6872492"/>
              <a:gd name="connsiteY0" fmla="*/ 1174433 h 5536090"/>
              <a:gd name="connsiteX1" fmla="*/ 6534745 w 6872492"/>
              <a:gd name="connsiteY1" fmla="*/ 555686 h 5536090"/>
              <a:gd name="connsiteX2" fmla="*/ 3514921 w 6872492"/>
              <a:gd name="connsiteY2" fmla="*/ 5536090 h 5536090"/>
              <a:gd name="connsiteX3" fmla="*/ 589556 w 6872492"/>
              <a:gd name="connsiteY3" fmla="*/ 481490 h 5536090"/>
              <a:gd name="connsiteX4" fmla="*/ 3511746 w 6872492"/>
              <a:gd name="connsiteY4" fmla="*/ 1174433 h 5536090"/>
              <a:gd name="connsiteX0" fmla="*/ 3511746 w 6904068"/>
              <a:gd name="connsiteY0" fmla="*/ 1174433 h 5536090"/>
              <a:gd name="connsiteX1" fmla="*/ 6534745 w 6904068"/>
              <a:gd name="connsiteY1" fmla="*/ 555686 h 5536090"/>
              <a:gd name="connsiteX2" fmla="*/ 3514921 w 6904068"/>
              <a:gd name="connsiteY2" fmla="*/ 5536090 h 5536090"/>
              <a:gd name="connsiteX3" fmla="*/ 589556 w 6904068"/>
              <a:gd name="connsiteY3" fmla="*/ 481490 h 5536090"/>
              <a:gd name="connsiteX4" fmla="*/ 3511746 w 6904068"/>
              <a:gd name="connsiteY4" fmla="*/ 1174433 h 5536090"/>
              <a:gd name="connsiteX0" fmla="*/ 3511746 w 6872492"/>
              <a:gd name="connsiteY0" fmla="*/ 1174433 h 5536090"/>
              <a:gd name="connsiteX1" fmla="*/ 6534745 w 6872492"/>
              <a:gd name="connsiteY1" fmla="*/ 555686 h 5536090"/>
              <a:gd name="connsiteX2" fmla="*/ 3514921 w 6872492"/>
              <a:gd name="connsiteY2" fmla="*/ 5536090 h 5536090"/>
              <a:gd name="connsiteX3" fmla="*/ 589556 w 6872492"/>
              <a:gd name="connsiteY3" fmla="*/ 481490 h 5536090"/>
              <a:gd name="connsiteX4" fmla="*/ 3511746 w 6872492"/>
              <a:gd name="connsiteY4" fmla="*/ 1174433 h 5536090"/>
              <a:gd name="connsiteX0" fmla="*/ 3511746 w 6872492"/>
              <a:gd name="connsiteY0" fmla="*/ 1174433 h 5536090"/>
              <a:gd name="connsiteX1" fmla="*/ 6534745 w 6872492"/>
              <a:gd name="connsiteY1" fmla="*/ 555686 h 5536090"/>
              <a:gd name="connsiteX2" fmla="*/ 3514921 w 6872492"/>
              <a:gd name="connsiteY2" fmla="*/ 5536090 h 5536090"/>
              <a:gd name="connsiteX3" fmla="*/ 589556 w 6872492"/>
              <a:gd name="connsiteY3" fmla="*/ 481490 h 5536090"/>
              <a:gd name="connsiteX4" fmla="*/ 3511746 w 6872492"/>
              <a:gd name="connsiteY4" fmla="*/ 1174433 h 5536090"/>
              <a:gd name="connsiteX0" fmla="*/ 3511746 w 6855150"/>
              <a:gd name="connsiteY0" fmla="*/ 1189343 h 5551000"/>
              <a:gd name="connsiteX1" fmla="*/ 6534745 w 6855150"/>
              <a:gd name="connsiteY1" fmla="*/ 570596 h 5551000"/>
              <a:gd name="connsiteX2" fmla="*/ 3514921 w 6855150"/>
              <a:gd name="connsiteY2" fmla="*/ 5551000 h 5551000"/>
              <a:gd name="connsiteX3" fmla="*/ 589556 w 6855150"/>
              <a:gd name="connsiteY3" fmla="*/ 496400 h 5551000"/>
              <a:gd name="connsiteX4" fmla="*/ 3511746 w 6855150"/>
              <a:gd name="connsiteY4" fmla="*/ 1189343 h 5551000"/>
              <a:gd name="connsiteX0" fmla="*/ 3511746 w 6846556"/>
              <a:gd name="connsiteY0" fmla="*/ 1174433 h 5536090"/>
              <a:gd name="connsiteX1" fmla="*/ 6525318 w 6846556"/>
              <a:gd name="connsiteY1" fmla="*/ 678234 h 5536090"/>
              <a:gd name="connsiteX2" fmla="*/ 3514921 w 6846556"/>
              <a:gd name="connsiteY2" fmla="*/ 5536090 h 5536090"/>
              <a:gd name="connsiteX3" fmla="*/ 589556 w 6846556"/>
              <a:gd name="connsiteY3" fmla="*/ 481490 h 5536090"/>
              <a:gd name="connsiteX4" fmla="*/ 3511746 w 6846556"/>
              <a:gd name="connsiteY4" fmla="*/ 1174433 h 5536090"/>
              <a:gd name="connsiteX0" fmla="*/ 3511746 w 6718151"/>
              <a:gd name="connsiteY0" fmla="*/ 1174433 h 5536090"/>
              <a:gd name="connsiteX1" fmla="*/ 6383916 w 6718151"/>
              <a:gd name="connsiteY1" fmla="*/ 659380 h 5536090"/>
              <a:gd name="connsiteX2" fmla="*/ 3514921 w 6718151"/>
              <a:gd name="connsiteY2" fmla="*/ 5536090 h 5536090"/>
              <a:gd name="connsiteX3" fmla="*/ 589556 w 6718151"/>
              <a:gd name="connsiteY3" fmla="*/ 481490 h 5536090"/>
              <a:gd name="connsiteX4" fmla="*/ 3511746 w 6718151"/>
              <a:gd name="connsiteY4" fmla="*/ 1174433 h 5536090"/>
              <a:gd name="connsiteX0" fmla="*/ 3511746 w 6709188"/>
              <a:gd name="connsiteY0" fmla="*/ 1174433 h 5536090"/>
              <a:gd name="connsiteX1" fmla="*/ 6383916 w 6709188"/>
              <a:gd name="connsiteY1" fmla="*/ 659380 h 5536090"/>
              <a:gd name="connsiteX2" fmla="*/ 3514921 w 6709188"/>
              <a:gd name="connsiteY2" fmla="*/ 5536090 h 5536090"/>
              <a:gd name="connsiteX3" fmla="*/ 589556 w 6709188"/>
              <a:gd name="connsiteY3" fmla="*/ 481490 h 5536090"/>
              <a:gd name="connsiteX4" fmla="*/ 3511746 w 6709188"/>
              <a:gd name="connsiteY4" fmla="*/ 1174433 h 5536090"/>
              <a:gd name="connsiteX0" fmla="*/ 3511746 w 6820378"/>
              <a:gd name="connsiteY0" fmla="*/ 1174433 h 5536090"/>
              <a:gd name="connsiteX1" fmla="*/ 6505836 w 6820378"/>
              <a:gd name="connsiteY1" fmla="*/ 636520 h 5536090"/>
              <a:gd name="connsiteX2" fmla="*/ 3514921 w 6820378"/>
              <a:gd name="connsiteY2" fmla="*/ 5536090 h 5536090"/>
              <a:gd name="connsiteX3" fmla="*/ 589556 w 6820378"/>
              <a:gd name="connsiteY3" fmla="*/ 481490 h 5536090"/>
              <a:gd name="connsiteX4" fmla="*/ 3511746 w 6820378"/>
              <a:gd name="connsiteY4" fmla="*/ 1174433 h 5536090"/>
              <a:gd name="connsiteX0" fmla="*/ 3511746 w 6797750"/>
              <a:gd name="connsiteY0" fmla="*/ 1174433 h 5567418"/>
              <a:gd name="connsiteX1" fmla="*/ 6505836 w 6797750"/>
              <a:gd name="connsiteY1" fmla="*/ 636520 h 5567418"/>
              <a:gd name="connsiteX2" fmla="*/ 6344996 w 6797750"/>
              <a:gd name="connsiteY2" fmla="*/ 2526190 h 5567418"/>
              <a:gd name="connsiteX3" fmla="*/ 3514921 w 6797750"/>
              <a:gd name="connsiteY3" fmla="*/ 5536090 h 5567418"/>
              <a:gd name="connsiteX4" fmla="*/ 589556 w 6797750"/>
              <a:gd name="connsiteY4" fmla="*/ 481490 h 5567418"/>
              <a:gd name="connsiteX5" fmla="*/ 3511746 w 6797750"/>
              <a:gd name="connsiteY5" fmla="*/ 1174433 h 5567418"/>
              <a:gd name="connsiteX0" fmla="*/ 3511746 w 6797750"/>
              <a:gd name="connsiteY0" fmla="*/ 1174433 h 5567418"/>
              <a:gd name="connsiteX1" fmla="*/ 6505836 w 6797750"/>
              <a:gd name="connsiteY1" fmla="*/ 636520 h 5567418"/>
              <a:gd name="connsiteX2" fmla="*/ 6344996 w 6797750"/>
              <a:gd name="connsiteY2" fmla="*/ 2526190 h 5567418"/>
              <a:gd name="connsiteX3" fmla="*/ 3514921 w 6797750"/>
              <a:gd name="connsiteY3" fmla="*/ 5536090 h 5567418"/>
              <a:gd name="connsiteX4" fmla="*/ 589556 w 6797750"/>
              <a:gd name="connsiteY4" fmla="*/ 481490 h 5567418"/>
              <a:gd name="connsiteX5" fmla="*/ 3511746 w 6797750"/>
              <a:gd name="connsiteY5" fmla="*/ 1174433 h 5567418"/>
              <a:gd name="connsiteX0" fmla="*/ 3511746 w 6830739"/>
              <a:gd name="connsiteY0" fmla="*/ 1174433 h 5568384"/>
              <a:gd name="connsiteX1" fmla="*/ 6505836 w 6830739"/>
              <a:gd name="connsiteY1" fmla="*/ 636520 h 5568384"/>
              <a:gd name="connsiteX2" fmla="*/ 6413576 w 6830739"/>
              <a:gd name="connsiteY2" fmla="*/ 2610010 h 5568384"/>
              <a:gd name="connsiteX3" fmla="*/ 3514921 w 6830739"/>
              <a:gd name="connsiteY3" fmla="*/ 5536090 h 5568384"/>
              <a:gd name="connsiteX4" fmla="*/ 589556 w 6830739"/>
              <a:gd name="connsiteY4" fmla="*/ 481490 h 5568384"/>
              <a:gd name="connsiteX5" fmla="*/ 3511746 w 6830739"/>
              <a:gd name="connsiteY5" fmla="*/ 1174433 h 5568384"/>
              <a:gd name="connsiteX0" fmla="*/ 3511746 w 6825582"/>
              <a:gd name="connsiteY0" fmla="*/ 1174433 h 5565184"/>
              <a:gd name="connsiteX1" fmla="*/ 6505836 w 6825582"/>
              <a:gd name="connsiteY1" fmla="*/ 636520 h 5565184"/>
              <a:gd name="connsiteX2" fmla="*/ 6413576 w 6825582"/>
              <a:gd name="connsiteY2" fmla="*/ 2610010 h 5565184"/>
              <a:gd name="connsiteX3" fmla="*/ 3514921 w 6825582"/>
              <a:gd name="connsiteY3" fmla="*/ 5536090 h 5565184"/>
              <a:gd name="connsiteX4" fmla="*/ 589556 w 6825582"/>
              <a:gd name="connsiteY4" fmla="*/ 481490 h 5565184"/>
              <a:gd name="connsiteX5" fmla="*/ 3511746 w 6825582"/>
              <a:gd name="connsiteY5" fmla="*/ 1174433 h 5565184"/>
              <a:gd name="connsiteX0" fmla="*/ 3511746 w 6468437"/>
              <a:gd name="connsiteY0" fmla="*/ 1174433 h 5569325"/>
              <a:gd name="connsiteX1" fmla="*/ 5271396 w 6468437"/>
              <a:gd name="connsiteY1" fmla="*/ 164080 h 5569325"/>
              <a:gd name="connsiteX2" fmla="*/ 6413576 w 6468437"/>
              <a:gd name="connsiteY2" fmla="*/ 2610010 h 5569325"/>
              <a:gd name="connsiteX3" fmla="*/ 3514921 w 6468437"/>
              <a:gd name="connsiteY3" fmla="*/ 5536090 h 5569325"/>
              <a:gd name="connsiteX4" fmla="*/ 589556 w 6468437"/>
              <a:gd name="connsiteY4" fmla="*/ 481490 h 5569325"/>
              <a:gd name="connsiteX5" fmla="*/ 3511746 w 6468437"/>
              <a:gd name="connsiteY5" fmla="*/ 1174433 h 5569325"/>
              <a:gd name="connsiteX0" fmla="*/ 3511746 w 6511307"/>
              <a:gd name="connsiteY0" fmla="*/ 1174433 h 5569497"/>
              <a:gd name="connsiteX1" fmla="*/ 5614296 w 6511307"/>
              <a:gd name="connsiteY1" fmla="*/ 80260 h 5569497"/>
              <a:gd name="connsiteX2" fmla="*/ 6413576 w 6511307"/>
              <a:gd name="connsiteY2" fmla="*/ 2610010 h 5569497"/>
              <a:gd name="connsiteX3" fmla="*/ 3514921 w 6511307"/>
              <a:gd name="connsiteY3" fmla="*/ 5536090 h 5569497"/>
              <a:gd name="connsiteX4" fmla="*/ 589556 w 6511307"/>
              <a:gd name="connsiteY4" fmla="*/ 481490 h 5569497"/>
              <a:gd name="connsiteX5" fmla="*/ 3511746 w 6511307"/>
              <a:gd name="connsiteY5" fmla="*/ 1174433 h 5569497"/>
              <a:gd name="connsiteX0" fmla="*/ 3511746 w 6664081"/>
              <a:gd name="connsiteY0" fmla="*/ 1174433 h 5569497"/>
              <a:gd name="connsiteX1" fmla="*/ 5614296 w 6664081"/>
              <a:gd name="connsiteY1" fmla="*/ 80260 h 5569497"/>
              <a:gd name="connsiteX2" fmla="*/ 6413576 w 6664081"/>
              <a:gd name="connsiteY2" fmla="*/ 2610010 h 5569497"/>
              <a:gd name="connsiteX3" fmla="*/ 3514921 w 6664081"/>
              <a:gd name="connsiteY3" fmla="*/ 5536090 h 5569497"/>
              <a:gd name="connsiteX4" fmla="*/ 589556 w 6664081"/>
              <a:gd name="connsiteY4" fmla="*/ 481490 h 5569497"/>
              <a:gd name="connsiteX5" fmla="*/ 3511746 w 6664081"/>
              <a:gd name="connsiteY5" fmla="*/ 1174433 h 5569497"/>
              <a:gd name="connsiteX0" fmla="*/ 3511746 w 6672768"/>
              <a:gd name="connsiteY0" fmla="*/ 1174433 h 5569497"/>
              <a:gd name="connsiteX1" fmla="*/ 5614296 w 6672768"/>
              <a:gd name="connsiteY1" fmla="*/ 80260 h 5569497"/>
              <a:gd name="connsiteX2" fmla="*/ 6413576 w 6672768"/>
              <a:gd name="connsiteY2" fmla="*/ 2610010 h 5569497"/>
              <a:gd name="connsiteX3" fmla="*/ 3514921 w 6672768"/>
              <a:gd name="connsiteY3" fmla="*/ 5536090 h 5569497"/>
              <a:gd name="connsiteX4" fmla="*/ 589556 w 6672768"/>
              <a:gd name="connsiteY4" fmla="*/ 481490 h 5569497"/>
              <a:gd name="connsiteX5" fmla="*/ 3511746 w 6672768"/>
              <a:gd name="connsiteY5" fmla="*/ 1174433 h 5569497"/>
              <a:gd name="connsiteX0" fmla="*/ 3511746 w 6901942"/>
              <a:gd name="connsiteY0" fmla="*/ 1174433 h 5574098"/>
              <a:gd name="connsiteX1" fmla="*/ 5614296 w 6901942"/>
              <a:gd name="connsiteY1" fmla="*/ 80260 h 5574098"/>
              <a:gd name="connsiteX2" fmla="*/ 6413576 w 6901942"/>
              <a:gd name="connsiteY2" fmla="*/ 2610010 h 5574098"/>
              <a:gd name="connsiteX3" fmla="*/ 3514921 w 6901942"/>
              <a:gd name="connsiteY3" fmla="*/ 5536090 h 5574098"/>
              <a:gd name="connsiteX4" fmla="*/ 589556 w 6901942"/>
              <a:gd name="connsiteY4" fmla="*/ 481490 h 5574098"/>
              <a:gd name="connsiteX5" fmla="*/ 3511746 w 6901942"/>
              <a:gd name="connsiteY5" fmla="*/ 1174433 h 5574098"/>
              <a:gd name="connsiteX0" fmla="*/ 3511746 w 6712235"/>
              <a:gd name="connsiteY0" fmla="*/ 1174433 h 5570771"/>
              <a:gd name="connsiteX1" fmla="*/ 5614296 w 6712235"/>
              <a:gd name="connsiteY1" fmla="*/ 80260 h 5570771"/>
              <a:gd name="connsiteX2" fmla="*/ 6413576 w 6712235"/>
              <a:gd name="connsiteY2" fmla="*/ 2610010 h 5570771"/>
              <a:gd name="connsiteX3" fmla="*/ 3514921 w 6712235"/>
              <a:gd name="connsiteY3" fmla="*/ 5536090 h 5570771"/>
              <a:gd name="connsiteX4" fmla="*/ 589556 w 6712235"/>
              <a:gd name="connsiteY4" fmla="*/ 481490 h 5570771"/>
              <a:gd name="connsiteX5" fmla="*/ 3511746 w 6712235"/>
              <a:gd name="connsiteY5" fmla="*/ 1174433 h 5570771"/>
              <a:gd name="connsiteX0" fmla="*/ 3511746 w 6770235"/>
              <a:gd name="connsiteY0" fmla="*/ 1174433 h 5567301"/>
              <a:gd name="connsiteX1" fmla="*/ 5614296 w 6770235"/>
              <a:gd name="connsiteY1" fmla="*/ 80260 h 5567301"/>
              <a:gd name="connsiteX2" fmla="*/ 6657416 w 6770235"/>
              <a:gd name="connsiteY2" fmla="*/ 2328070 h 5567301"/>
              <a:gd name="connsiteX3" fmla="*/ 3514921 w 6770235"/>
              <a:gd name="connsiteY3" fmla="*/ 5536090 h 5567301"/>
              <a:gd name="connsiteX4" fmla="*/ 589556 w 6770235"/>
              <a:gd name="connsiteY4" fmla="*/ 481490 h 5567301"/>
              <a:gd name="connsiteX5" fmla="*/ 3511746 w 6770235"/>
              <a:gd name="connsiteY5" fmla="*/ 1174433 h 5567301"/>
              <a:gd name="connsiteX0" fmla="*/ 3511746 w 6720808"/>
              <a:gd name="connsiteY0" fmla="*/ 1174433 h 5565471"/>
              <a:gd name="connsiteX1" fmla="*/ 5614296 w 6720808"/>
              <a:gd name="connsiteY1" fmla="*/ 80260 h 5565471"/>
              <a:gd name="connsiteX2" fmla="*/ 6604076 w 6720808"/>
              <a:gd name="connsiteY2" fmla="*/ 2152810 h 5565471"/>
              <a:gd name="connsiteX3" fmla="*/ 3514921 w 6720808"/>
              <a:gd name="connsiteY3" fmla="*/ 5536090 h 5565471"/>
              <a:gd name="connsiteX4" fmla="*/ 589556 w 6720808"/>
              <a:gd name="connsiteY4" fmla="*/ 481490 h 5565471"/>
              <a:gd name="connsiteX5" fmla="*/ 3511746 w 6720808"/>
              <a:gd name="connsiteY5" fmla="*/ 1174433 h 5565471"/>
              <a:gd name="connsiteX0" fmla="*/ 3511746 w 6862668"/>
              <a:gd name="connsiteY0" fmla="*/ 1174433 h 5564669"/>
              <a:gd name="connsiteX1" fmla="*/ 5614296 w 6862668"/>
              <a:gd name="connsiteY1" fmla="*/ 80260 h 5564669"/>
              <a:gd name="connsiteX2" fmla="*/ 6756476 w 6862668"/>
              <a:gd name="connsiteY2" fmla="*/ 2068990 h 5564669"/>
              <a:gd name="connsiteX3" fmla="*/ 3514921 w 6862668"/>
              <a:gd name="connsiteY3" fmla="*/ 5536090 h 5564669"/>
              <a:gd name="connsiteX4" fmla="*/ 589556 w 6862668"/>
              <a:gd name="connsiteY4" fmla="*/ 481490 h 5564669"/>
              <a:gd name="connsiteX5" fmla="*/ 3511746 w 6862668"/>
              <a:gd name="connsiteY5" fmla="*/ 1174433 h 5564669"/>
              <a:gd name="connsiteX0" fmla="*/ 3511746 w 6773015"/>
              <a:gd name="connsiteY0" fmla="*/ 1174433 h 5569339"/>
              <a:gd name="connsiteX1" fmla="*/ 5614296 w 6773015"/>
              <a:gd name="connsiteY1" fmla="*/ 80260 h 5569339"/>
              <a:gd name="connsiteX2" fmla="*/ 6756476 w 6773015"/>
              <a:gd name="connsiteY2" fmla="*/ 2068990 h 5569339"/>
              <a:gd name="connsiteX3" fmla="*/ 3514921 w 6773015"/>
              <a:gd name="connsiteY3" fmla="*/ 5536090 h 5569339"/>
              <a:gd name="connsiteX4" fmla="*/ 589556 w 6773015"/>
              <a:gd name="connsiteY4" fmla="*/ 481490 h 5569339"/>
              <a:gd name="connsiteX5" fmla="*/ 3511746 w 6773015"/>
              <a:gd name="connsiteY5" fmla="*/ 1174433 h 5569339"/>
              <a:gd name="connsiteX0" fmla="*/ 3511746 w 6826981"/>
              <a:gd name="connsiteY0" fmla="*/ 1174433 h 5566438"/>
              <a:gd name="connsiteX1" fmla="*/ 5614296 w 6826981"/>
              <a:gd name="connsiteY1" fmla="*/ 80260 h 5566438"/>
              <a:gd name="connsiteX2" fmla="*/ 6756476 w 6826981"/>
              <a:gd name="connsiteY2" fmla="*/ 2068990 h 5566438"/>
              <a:gd name="connsiteX3" fmla="*/ 3514921 w 6826981"/>
              <a:gd name="connsiteY3" fmla="*/ 5536090 h 5566438"/>
              <a:gd name="connsiteX4" fmla="*/ 589556 w 6826981"/>
              <a:gd name="connsiteY4" fmla="*/ 481490 h 5566438"/>
              <a:gd name="connsiteX5" fmla="*/ 3511746 w 6826981"/>
              <a:gd name="connsiteY5" fmla="*/ 1174433 h 5566438"/>
              <a:gd name="connsiteX0" fmla="*/ 3511746 w 6827627"/>
              <a:gd name="connsiteY0" fmla="*/ 1174433 h 5566438"/>
              <a:gd name="connsiteX1" fmla="*/ 5614296 w 6827627"/>
              <a:gd name="connsiteY1" fmla="*/ 80260 h 5566438"/>
              <a:gd name="connsiteX2" fmla="*/ 6756476 w 6827627"/>
              <a:gd name="connsiteY2" fmla="*/ 2068990 h 5566438"/>
              <a:gd name="connsiteX3" fmla="*/ 3514921 w 6827627"/>
              <a:gd name="connsiteY3" fmla="*/ 5536090 h 5566438"/>
              <a:gd name="connsiteX4" fmla="*/ 589556 w 6827627"/>
              <a:gd name="connsiteY4" fmla="*/ 481490 h 5566438"/>
              <a:gd name="connsiteX5" fmla="*/ 3511746 w 6827627"/>
              <a:gd name="connsiteY5" fmla="*/ 1174433 h 5566438"/>
              <a:gd name="connsiteX0" fmla="*/ 3511746 w 6827627"/>
              <a:gd name="connsiteY0" fmla="*/ 1174433 h 5566438"/>
              <a:gd name="connsiteX1" fmla="*/ 5614296 w 6827627"/>
              <a:gd name="connsiteY1" fmla="*/ 80260 h 5566438"/>
              <a:gd name="connsiteX2" fmla="*/ 6756476 w 6827627"/>
              <a:gd name="connsiteY2" fmla="*/ 2068990 h 5566438"/>
              <a:gd name="connsiteX3" fmla="*/ 3514921 w 6827627"/>
              <a:gd name="connsiteY3" fmla="*/ 5536090 h 5566438"/>
              <a:gd name="connsiteX4" fmla="*/ 589556 w 6827627"/>
              <a:gd name="connsiteY4" fmla="*/ 481490 h 5566438"/>
              <a:gd name="connsiteX5" fmla="*/ 3511746 w 6827627"/>
              <a:gd name="connsiteY5" fmla="*/ 1174433 h 5566438"/>
              <a:gd name="connsiteX0" fmla="*/ 3511746 w 6827627"/>
              <a:gd name="connsiteY0" fmla="*/ 1174433 h 5536090"/>
              <a:gd name="connsiteX1" fmla="*/ 5614296 w 6827627"/>
              <a:gd name="connsiteY1" fmla="*/ 80260 h 5536090"/>
              <a:gd name="connsiteX2" fmla="*/ 6756476 w 6827627"/>
              <a:gd name="connsiteY2" fmla="*/ 2068990 h 5536090"/>
              <a:gd name="connsiteX3" fmla="*/ 3514921 w 6827627"/>
              <a:gd name="connsiteY3" fmla="*/ 5536090 h 5536090"/>
              <a:gd name="connsiteX4" fmla="*/ 589556 w 6827627"/>
              <a:gd name="connsiteY4" fmla="*/ 481490 h 5536090"/>
              <a:gd name="connsiteX5" fmla="*/ 3511746 w 6827627"/>
              <a:gd name="connsiteY5" fmla="*/ 1174433 h 5536090"/>
              <a:gd name="connsiteX0" fmla="*/ 3511746 w 6827627"/>
              <a:gd name="connsiteY0" fmla="*/ 1174433 h 5536090"/>
              <a:gd name="connsiteX1" fmla="*/ 5614296 w 6827627"/>
              <a:gd name="connsiteY1" fmla="*/ 80260 h 5536090"/>
              <a:gd name="connsiteX2" fmla="*/ 6756476 w 6827627"/>
              <a:gd name="connsiteY2" fmla="*/ 2068990 h 5536090"/>
              <a:gd name="connsiteX3" fmla="*/ 3514921 w 6827627"/>
              <a:gd name="connsiteY3" fmla="*/ 5536090 h 5536090"/>
              <a:gd name="connsiteX4" fmla="*/ 589556 w 6827627"/>
              <a:gd name="connsiteY4" fmla="*/ 481490 h 5536090"/>
              <a:gd name="connsiteX5" fmla="*/ 3511746 w 6827627"/>
              <a:gd name="connsiteY5" fmla="*/ 1174433 h 5536090"/>
              <a:gd name="connsiteX0" fmla="*/ 3511746 w 6986643"/>
              <a:gd name="connsiteY0" fmla="*/ 1174433 h 5536090"/>
              <a:gd name="connsiteX1" fmla="*/ 5614296 w 6986643"/>
              <a:gd name="connsiteY1" fmla="*/ 80260 h 5536090"/>
              <a:gd name="connsiteX2" fmla="*/ 6756476 w 6986643"/>
              <a:gd name="connsiteY2" fmla="*/ 2068990 h 5536090"/>
              <a:gd name="connsiteX3" fmla="*/ 3514921 w 6986643"/>
              <a:gd name="connsiteY3" fmla="*/ 5536090 h 5536090"/>
              <a:gd name="connsiteX4" fmla="*/ 589556 w 6986643"/>
              <a:gd name="connsiteY4" fmla="*/ 481490 h 5536090"/>
              <a:gd name="connsiteX5" fmla="*/ 3511746 w 6986643"/>
              <a:gd name="connsiteY5" fmla="*/ 1174433 h 5536090"/>
              <a:gd name="connsiteX0" fmla="*/ 3511746 w 6882454"/>
              <a:gd name="connsiteY0" fmla="*/ 1174433 h 5536090"/>
              <a:gd name="connsiteX1" fmla="*/ 5614296 w 6882454"/>
              <a:gd name="connsiteY1" fmla="*/ 80260 h 5536090"/>
              <a:gd name="connsiteX2" fmla="*/ 6756476 w 6882454"/>
              <a:gd name="connsiteY2" fmla="*/ 2068990 h 5536090"/>
              <a:gd name="connsiteX3" fmla="*/ 3514921 w 6882454"/>
              <a:gd name="connsiteY3" fmla="*/ 5536090 h 5536090"/>
              <a:gd name="connsiteX4" fmla="*/ 589556 w 6882454"/>
              <a:gd name="connsiteY4" fmla="*/ 481490 h 5536090"/>
              <a:gd name="connsiteX5" fmla="*/ 3511746 w 6882454"/>
              <a:gd name="connsiteY5" fmla="*/ 1174433 h 5536090"/>
              <a:gd name="connsiteX0" fmla="*/ 3511746 w 6860841"/>
              <a:gd name="connsiteY0" fmla="*/ 1174433 h 5536090"/>
              <a:gd name="connsiteX1" fmla="*/ 5614296 w 6860841"/>
              <a:gd name="connsiteY1" fmla="*/ 80260 h 5536090"/>
              <a:gd name="connsiteX2" fmla="*/ 6756476 w 6860841"/>
              <a:gd name="connsiteY2" fmla="*/ 2068990 h 5536090"/>
              <a:gd name="connsiteX3" fmla="*/ 3514921 w 6860841"/>
              <a:gd name="connsiteY3" fmla="*/ 5536090 h 5536090"/>
              <a:gd name="connsiteX4" fmla="*/ 589556 w 6860841"/>
              <a:gd name="connsiteY4" fmla="*/ 481490 h 5536090"/>
              <a:gd name="connsiteX5" fmla="*/ 3511746 w 6860841"/>
              <a:gd name="connsiteY5" fmla="*/ 1174433 h 5536090"/>
              <a:gd name="connsiteX0" fmla="*/ 3511746 w 6825193"/>
              <a:gd name="connsiteY0" fmla="*/ 1174433 h 5536090"/>
              <a:gd name="connsiteX1" fmla="*/ 5614296 w 6825193"/>
              <a:gd name="connsiteY1" fmla="*/ 80260 h 5536090"/>
              <a:gd name="connsiteX2" fmla="*/ 6756476 w 6825193"/>
              <a:gd name="connsiteY2" fmla="*/ 2068990 h 5536090"/>
              <a:gd name="connsiteX3" fmla="*/ 3514921 w 6825193"/>
              <a:gd name="connsiteY3" fmla="*/ 5536090 h 5536090"/>
              <a:gd name="connsiteX4" fmla="*/ 589556 w 6825193"/>
              <a:gd name="connsiteY4" fmla="*/ 481490 h 5536090"/>
              <a:gd name="connsiteX5" fmla="*/ 3511746 w 6825193"/>
              <a:gd name="connsiteY5" fmla="*/ 1174433 h 5536090"/>
              <a:gd name="connsiteX0" fmla="*/ 3511746 w 6773835"/>
              <a:gd name="connsiteY0" fmla="*/ 1174433 h 5536090"/>
              <a:gd name="connsiteX1" fmla="*/ 5614296 w 6773835"/>
              <a:gd name="connsiteY1" fmla="*/ 80260 h 5536090"/>
              <a:gd name="connsiteX2" fmla="*/ 6703136 w 6773835"/>
              <a:gd name="connsiteY2" fmla="*/ 2046130 h 5536090"/>
              <a:gd name="connsiteX3" fmla="*/ 3514921 w 6773835"/>
              <a:gd name="connsiteY3" fmla="*/ 5536090 h 5536090"/>
              <a:gd name="connsiteX4" fmla="*/ 589556 w 6773835"/>
              <a:gd name="connsiteY4" fmla="*/ 481490 h 5536090"/>
              <a:gd name="connsiteX5" fmla="*/ 3511746 w 6773835"/>
              <a:gd name="connsiteY5" fmla="*/ 1174433 h 5536090"/>
              <a:gd name="connsiteX0" fmla="*/ 3511746 w 6788994"/>
              <a:gd name="connsiteY0" fmla="*/ 1174433 h 5536090"/>
              <a:gd name="connsiteX1" fmla="*/ 5614296 w 6788994"/>
              <a:gd name="connsiteY1" fmla="*/ 80260 h 5536090"/>
              <a:gd name="connsiteX2" fmla="*/ 6703136 w 6788994"/>
              <a:gd name="connsiteY2" fmla="*/ 2046130 h 5536090"/>
              <a:gd name="connsiteX3" fmla="*/ 3514921 w 6788994"/>
              <a:gd name="connsiteY3" fmla="*/ 5536090 h 5536090"/>
              <a:gd name="connsiteX4" fmla="*/ 589556 w 6788994"/>
              <a:gd name="connsiteY4" fmla="*/ 481490 h 5536090"/>
              <a:gd name="connsiteX5" fmla="*/ 3511746 w 6788994"/>
              <a:gd name="connsiteY5" fmla="*/ 1174433 h 5536090"/>
              <a:gd name="connsiteX0" fmla="*/ 3511746 w 6817750"/>
              <a:gd name="connsiteY0" fmla="*/ 1174433 h 5536090"/>
              <a:gd name="connsiteX1" fmla="*/ 5614296 w 6817750"/>
              <a:gd name="connsiteY1" fmla="*/ 80260 h 5536090"/>
              <a:gd name="connsiteX2" fmla="*/ 6733616 w 6817750"/>
              <a:gd name="connsiteY2" fmla="*/ 2076610 h 5536090"/>
              <a:gd name="connsiteX3" fmla="*/ 3514921 w 6817750"/>
              <a:gd name="connsiteY3" fmla="*/ 5536090 h 5536090"/>
              <a:gd name="connsiteX4" fmla="*/ 589556 w 6817750"/>
              <a:gd name="connsiteY4" fmla="*/ 481490 h 5536090"/>
              <a:gd name="connsiteX5" fmla="*/ 3511746 w 6817750"/>
              <a:gd name="connsiteY5" fmla="*/ 1174433 h 5536090"/>
              <a:gd name="connsiteX0" fmla="*/ 3511746 w 6817750"/>
              <a:gd name="connsiteY0" fmla="*/ 1174433 h 5536090"/>
              <a:gd name="connsiteX1" fmla="*/ 5614296 w 6817750"/>
              <a:gd name="connsiteY1" fmla="*/ 80260 h 5536090"/>
              <a:gd name="connsiteX2" fmla="*/ 6733616 w 6817750"/>
              <a:gd name="connsiteY2" fmla="*/ 2076610 h 5536090"/>
              <a:gd name="connsiteX3" fmla="*/ 3514921 w 6817750"/>
              <a:gd name="connsiteY3" fmla="*/ 5536090 h 5536090"/>
              <a:gd name="connsiteX4" fmla="*/ 589556 w 6817750"/>
              <a:gd name="connsiteY4" fmla="*/ 481490 h 5536090"/>
              <a:gd name="connsiteX5" fmla="*/ 3511746 w 6817750"/>
              <a:gd name="connsiteY5" fmla="*/ 1174433 h 5536090"/>
              <a:gd name="connsiteX0" fmla="*/ 3511746 w 6817750"/>
              <a:gd name="connsiteY0" fmla="*/ 1174433 h 5536090"/>
              <a:gd name="connsiteX1" fmla="*/ 5614296 w 6817750"/>
              <a:gd name="connsiteY1" fmla="*/ 80260 h 5536090"/>
              <a:gd name="connsiteX2" fmla="*/ 6733616 w 6817750"/>
              <a:gd name="connsiteY2" fmla="*/ 2076610 h 5536090"/>
              <a:gd name="connsiteX3" fmla="*/ 3514921 w 6817750"/>
              <a:gd name="connsiteY3" fmla="*/ 5536090 h 5536090"/>
              <a:gd name="connsiteX4" fmla="*/ 589556 w 6817750"/>
              <a:gd name="connsiteY4" fmla="*/ 481490 h 5536090"/>
              <a:gd name="connsiteX5" fmla="*/ 3511746 w 6817750"/>
              <a:gd name="connsiteY5" fmla="*/ 1174433 h 5536090"/>
              <a:gd name="connsiteX0" fmla="*/ 3511746 w 6817750"/>
              <a:gd name="connsiteY0" fmla="*/ 1174433 h 5536090"/>
              <a:gd name="connsiteX1" fmla="*/ 5614296 w 6817750"/>
              <a:gd name="connsiteY1" fmla="*/ 80260 h 5536090"/>
              <a:gd name="connsiteX2" fmla="*/ 6733616 w 6817750"/>
              <a:gd name="connsiteY2" fmla="*/ 2076610 h 5536090"/>
              <a:gd name="connsiteX3" fmla="*/ 3514921 w 6817750"/>
              <a:gd name="connsiteY3" fmla="*/ 5536090 h 5536090"/>
              <a:gd name="connsiteX4" fmla="*/ 589556 w 6817750"/>
              <a:gd name="connsiteY4" fmla="*/ 481490 h 5536090"/>
              <a:gd name="connsiteX5" fmla="*/ 3511746 w 6817750"/>
              <a:gd name="connsiteY5" fmla="*/ 1174433 h 5536090"/>
              <a:gd name="connsiteX0" fmla="*/ 3511746 w 6639283"/>
              <a:gd name="connsiteY0" fmla="*/ 1174433 h 5536090"/>
              <a:gd name="connsiteX1" fmla="*/ 5614296 w 6639283"/>
              <a:gd name="connsiteY1" fmla="*/ 80260 h 5536090"/>
              <a:gd name="connsiteX2" fmla="*/ 6543116 w 6639283"/>
              <a:gd name="connsiteY2" fmla="*/ 2457610 h 5536090"/>
              <a:gd name="connsiteX3" fmla="*/ 3514921 w 6639283"/>
              <a:gd name="connsiteY3" fmla="*/ 5536090 h 5536090"/>
              <a:gd name="connsiteX4" fmla="*/ 589556 w 6639283"/>
              <a:gd name="connsiteY4" fmla="*/ 481490 h 5536090"/>
              <a:gd name="connsiteX5" fmla="*/ 3511746 w 6639283"/>
              <a:gd name="connsiteY5" fmla="*/ 1174433 h 5536090"/>
              <a:gd name="connsiteX0" fmla="*/ 3511746 w 6813520"/>
              <a:gd name="connsiteY0" fmla="*/ 1174433 h 5536090"/>
              <a:gd name="connsiteX1" fmla="*/ 5614296 w 6813520"/>
              <a:gd name="connsiteY1" fmla="*/ 80260 h 5536090"/>
              <a:gd name="connsiteX2" fmla="*/ 6543116 w 6813520"/>
              <a:gd name="connsiteY2" fmla="*/ 2457610 h 5536090"/>
              <a:gd name="connsiteX3" fmla="*/ 3514921 w 6813520"/>
              <a:gd name="connsiteY3" fmla="*/ 5536090 h 5536090"/>
              <a:gd name="connsiteX4" fmla="*/ 589556 w 6813520"/>
              <a:gd name="connsiteY4" fmla="*/ 481490 h 5536090"/>
              <a:gd name="connsiteX5" fmla="*/ 3511746 w 6813520"/>
              <a:gd name="connsiteY5" fmla="*/ 1174433 h 5536090"/>
              <a:gd name="connsiteX0" fmla="*/ 3511746 w 6813520"/>
              <a:gd name="connsiteY0" fmla="*/ 1174433 h 5536090"/>
              <a:gd name="connsiteX1" fmla="*/ 5614296 w 6813520"/>
              <a:gd name="connsiteY1" fmla="*/ 80260 h 5536090"/>
              <a:gd name="connsiteX2" fmla="*/ 6543116 w 6813520"/>
              <a:gd name="connsiteY2" fmla="*/ 2457610 h 5536090"/>
              <a:gd name="connsiteX3" fmla="*/ 3514921 w 6813520"/>
              <a:gd name="connsiteY3" fmla="*/ 5536090 h 5536090"/>
              <a:gd name="connsiteX4" fmla="*/ 589556 w 6813520"/>
              <a:gd name="connsiteY4" fmla="*/ 481490 h 5536090"/>
              <a:gd name="connsiteX5" fmla="*/ 3511746 w 6813520"/>
              <a:gd name="connsiteY5" fmla="*/ 1174433 h 5536090"/>
              <a:gd name="connsiteX0" fmla="*/ 3511746 w 6813520"/>
              <a:gd name="connsiteY0" fmla="*/ 1174433 h 5536090"/>
              <a:gd name="connsiteX1" fmla="*/ 5614296 w 6813520"/>
              <a:gd name="connsiteY1" fmla="*/ 80260 h 5536090"/>
              <a:gd name="connsiteX2" fmla="*/ 6543116 w 6813520"/>
              <a:gd name="connsiteY2" fmla="*/ 2457610 h 5536090"/>
              <a:gd name="connsiteX3" fmla="*/ 3514921 w 6813520"/>
              <a:gd name="connsiteY3" fmla="*/ 5536090 h 5536090"/>
              <a:gd name="connsiteX4" fmla="*/ 589556 w 6813520"/>
              <a:gd name="connsiteY4" fmla="*/ 481490 h 5536090"/>
              <a:gd name="connsiteX5" fmla="*/ 3511746 w 6813520"/>
              <a:gd name="connsiteY5" fmla="*/ 1174433 h 5536090"/>
              <a:gd name="connsiteX0" fmla="*/ 3511746 w 6733485"/>
              <a:gd name="connsiteY0" fmla="*/ 1174433 h 5536090"/>
              <a:gd name="connsiteX1" fmla="*/ 5614296 w 6733485"/>
              <a:gd name="connsiteY1" fmla="*/ 80260 h 5536090"/>
              <a:gd name="connsiteX2" fmla="*/ 6451676 w 6733485"/>
              <a:gd name="connsiteY2" fmla="*/ 2602390 h 5536090"/>
              <a:gd name="connsiteX3" fmla="*/ 3514921 w 6733485"/>
              <a:gd name="connsiteY3" fmla="*/ 5536090 h 5536090"/>
              <a:gd name="connsiteX4" fmla="*/ 589556 w 6733485"/>
              <a:gd name="connsiteY4" fmla="*/ 481490 h 5536090"/>
              <a:gd name="connsiteX5" fmla="*/ 3511746 w 6733485"/>
              <a:gd name="connsiteY5" fmla="*/ 1174433 h 5536090"/>
              <a:gd name="connsiteX0" fmla="*/ 3511746 w 6810935"/>
              <a:gd name="connsiteY0" fmla="*/ 1174433 h 5536090"/>
              <a:gd name="connsiteX1" fmla="*/ 5614296 w 6810935"/>
              <a:gd name="connsiteY1" fmla="*/ 80260 h 5536090"/>
              <a:gd name="connsiteX2" fmla="*/ 6451676 w 6810935"/>
              <a:gd name="connsiteY2" fmla="*/ 2602390 h 5536090"/>
              <a:gd name="connsiteX3" fmla="*/ 3514921 w 6810935"/>
              <a:gd name="connsiteY3" fmla="*/ 5536090 h 5536090"/>
              <a:gd name="connsiteX4" fmla="*/ 589556 w 6810935"/>
              <a:gd name="connsiteY4" fmla="*/ 481490 h 5536090"/>
              <a:gd name="connsiteX5" fmla="*/ 3511746 w 6810935"/>
              <a:gd name="connsiteY5" fmla="*/ 1174433 h 5536090"/>
              <a:gd name="connsiteX0" fmla="*/ 3511746 w 6810935"/>
              <a:gd name="connsiteY0" fmla="*/ 1174433 h 5200810"/>
              <a:gd name="connsiteX1" fmla="*/ 5614296 w 6810935"/>
              <a:gd name="connsiteY1" fmla="*/ 80260 h 5200810"/>
              <a:gd name="connsiteX2" fmla="*/ 6451676 w 6810935"/>
              <a:gd name="connsiteY2" fmla="*/ 2602390 h 5200810"/>
              <a:gd name="connsiteX3" fmla="*/ 3514921 w 6810935"/>
              <a:gd name="connsiteY3" fmla="*/ 5200810 h 5200810"/>
              <a:gd name="connsiteX4" fmla="*/ 589556 w 6810935"/>
              <a:gd name="connsiteY4" fmla="*/ 481490 h 5200810"/>
              <a:gd name="connsiteX5" fmla="*/ 3511746 w 6810935"/>
              <a:gd name="connsiteY5" fmla="*/ 1174433 h 5200810"/>
              <a:gd name="connsiteX0" fmla="*/ 3515664 w 6814853"/>
              <a:gd name="connsiteY0" fmla="*/ 1174433 h 5520850"/>
              <a:gd name="connsiteX1" fmla="*/ 5618214 w 6814853"/>
              <a:gd name="connsiteY1" fmla="*/ 80260 h 5520850"/>
              <a:gd name="connsiteX2" fmla="*/ 6455594 w 6814853"/>
              <a:gd name="connsiteY2" fmla="*/ 2602390 h 5520850"/>
              <a:gd name="connsiteX3" fmla="*/ 3488359 w 6814853"/>
              <a:gd name="connsiteY3" fmla="*/ 5520850 h 5520850"/>
              <a:gd name="connsiteX4" fmla="*/ 593474 w 6814853"/>
              <a:gd name="connsiteY4" fmla="*/ 481490 h 5520850"/>
              <a:gd name="connsiteX5" fmla="*/ 3515664 w 6814853"/>
              <a:gd name="connsiteY5" fmla="*/ 1174433 h 5520850"/>
              <a:gd name="connsiteX0" fmla="*/ 3515664 w 6814853"/>
              <a:gd name="connsiteY0" fmla="*/ 1174433 h 5520850"/>
              <a:gd name="connsiteX1" fmla="*/ 5618214 w 6814853"/>
              <a:gd name="connsiteY1" fmla="*/ 80260 h 5520850"/>
              <a:gd name="connsiteX2" fmla="*/ 6455594 w 6814853"/>
              <a:gd name="connsiteY2" fmla="*/ 2602390 h 5520850"/>
              <a:gd name="connsiteX3" fmla="*/ 3488359 w 6814853"/>
              <a:gd name="connsiteY3" fmla="*/ 5520850 h 5520850"/>
              <a:gd name="connsiteX4" fmla="*/ 593474 w 6814853"/>
              <a:gd name="connsiteY4" fmla="*/ 481490 h 5520850"/>
              <a:gd name="connsiteX5" fmla="*/ 3515664 w 6814853"/>
              <a:gd name="connsiteY5" fmla="*/ 1174433 h 5520850"/>
              <a:gd name="connsiteX0" fmla="*/ 3515664 w 6766310"/>
              <a:gd name="connsiteY0" fmla="*/ 1174433 h 5520850"/>
              <a:gd name="connsiteX1" fmla="*/ 5618214 w 6766310"/>
              <a:gd name="connsiteY1" fmla="*/ 80260 h 5520850"/>
              <a:gd name="connsiteX2" fmla="*/ 6455594 w 6766310"/>
              <a:gd name="connsiteY2" fmla="*/ 2602390 h 5520850"/>
              <a:gd name="connsiteX3" fmla="*/ 3488359 w 6766310"/>
              <a:gd name="connsiteY3" fmla="*/ 5520850 h 5520850"/>
              <a:gd name="connsiteX4" fmla="*/ 593474 w 6766310"/>
              <a:gd name="connsiteY4" fmla="*/ 481490 h 5520850"/>
              <a:gd name="connsiteX5" fmla="*/ 3515664 w 6766310"/>
              <a:gd name="connsiteY5" fmla="*/ 1174433 h 5520850"/>
              <a:gd name="connsiteX0" fmla="*/ 3515664 w 6722367"/>
              <a:gd name="connsiteY0" fmla="*/ 1174433 h 5520850"/>
              <a:gd name="connsiteX1" fmla="*/ 5618214 w 6722367"/>
              <a:gd name="connsiteY1" fmla="*/ 80260 h 5520850"/>
              <a:gd name="connsiteX2" fmla="*/ 6486106 w 6722367"/>
              <a:gd name="connsiteY2" fmla="*/ 880270 h 5520850"/>
              <a:gd name="connsiteX3" fmla="*/ 6455594 w 6722367"/>
              <a:gd name="connsiteY3" fmla="*/ 2602390 h 5520850"/>
              <a:gd name="connsiteX4" fmla="*/ 3488359 w 6722367"/>
              <a:gd name="connsiteY4" fmla="*/ 5520850 h 5520850"/>
              <a:gd name="connsiteX5" fmla="*/ 593474 w 6722367"/>
              <a:gd name="connsiteY5" fmla="*/ 481490 h 5520850"/>
              <a:gd name="connsiteX6" fmla="*/ 3515664 w 6722367"/>
              <a:gd name="connsiteY6" fmla="*/ 1174433 h 5520850"/>
              <a:gd name="connsiteX0" fmla="*/ 3515664 w 6802650"/>
              <a:gd name="connsiteY0" fmla="*/ 1174433 h 5520850"/>
              <a:gd name="connsiteX1" fmla="*/ 5618214 w 6802650"/>
              <a:gd name="connsiteY1" fmla="*/ 80260 h 5520850"/>
              <a:gd name="connsiteX2" fmla="*/ 6668986 w 6802650"/>
              <a:gd name="connsiteY2" fmla="*/ 918370 h 5520850"/>
              <a:gd name="connsiteX3" fmla="*/ 6455594 w 6802650"/>
              <a:gd name="connsiteY3" fmla="*/ 2602390 h 5520850"/>
              <a:gd name="connsiteX4" fmla="*/ 3488359 w 6802650"/>
              <a:gd name="connsiteY4" fmla="*/ 5520850 h 5520850"/>
              <a:gd name="connsiteX5" fmla="*/ 593474 w 6802650"/>
              <a:gd name="connsiteY5" fmla="*/ 481490 h 5520850"/>
              <a:gd name="connsiteX6" fmla="*/ 3515664 w 6802650"/>
              <a:gd name="connsiteY6" fmla="*/ 1174433 h 5520850"/>
              <a:gd name="connsiteX0" fmla="*/ 3515664 w 6802650"/>
              <a:gd name="connsiteY0" fmla="*/ 1174433 h 5520850"/>
              <a:gd name="connsiteX1" fmla="*/ 5618214 w 6802650"/>
              <a:gd name="connsiteY1" fmla="*/ 80260 h 5520850"/>
              <a:gd name="connsiteX2" fmla="*/ 6668986 w 6802650"/>
              <a:gd name="connsiteY2" fmla="*/ 918370 h 5520850"/>
              <a:gd name="connsiteX3" fmla="*/ 6455594 w 6802650"/>
              <a:gd name="connsiteY3" fmla="*/ 2602390 h 5520850"/>
              <a:gd name="connsiteX4" fmla="*/ 3488359 w 6802650"/>
              <a:gd name="connsiteY4" fmla="*/ 5520850 h 5520850"/>
              <a:gd name="connsiteX5" fmla="*/ 593474 w 6802650"/>
              <a:gd name="connsiteY5" fmla="*/ 481490 h 5520850"/>
              <a:gd name="connsiteX6" fmla="*/ 3515664 w 6802650"/>
              <a:gd name="connsiteY6" fmla="*/ 1174433 h 5520850"/>
              <a:gd name="connsiteX0" fmla="*/ 3515664 w 6802650"/>
              <a:gd name="connsiteY0" fmla="*/ 1174433 h 5520850"/>
              <a:gd name="connsiteX1" fmla="*/ 5084814 w 6802650"/>
              <a:gd name="connsiteY1" fmla="*/ 80260 h 5520850"/>
              <a:gd name="connsiteX2" fmla="*/ 6668986 w 6802650"/>
              <a:gd name="connsiteY2" fmla="*/ 918370 h 5520850"/>
              <a:gd name="connsiteX3" fmla="*/ 6455594 w 6802650"/>
              <a:gd name="connsiteY3" fmla="*/ 2602390 h 5520850"/>
              <a:gd name="connsiteX4" fmla="*/ 3488359 w 6802650"/>
              <a:gd name="connsiteY4" fmla="*/ 5520850 h 5520850"/>
              <a:gd name="connsiteX5" fmla="*/ 593474 w 6802650"/>
              <a:gd name="connsiteY5" fmla="*/ 481490 h 5520850"/>
              <a:gd name="connsiteX6" fmla="*/ 3515664 w 6802650"/>
              <a:gd name="connsiteY6" fmla="*/ 1174433 h 5520850"/>
              <a:gd name="connsiteX0" fmla="*/ 3515664 w 6802650"/>
              <a:gd name="connsiteY0" fmla="*/ 1174433 h 5520850"/>
              <a:gd name="connsiteX1" fmla="*/ 5084814 w 6802650"/>
              <a:gd name="connsiteY1" fmla="*/ 80260 h 5520850"/>
              <a:gd name="connsiteX2" fmla="*/ 6668986 w 6802650"/>
              <a:gd name="connsiteY2" fmla="*/ 918370 h 5520850"/>
              <a:gd name="connsiteX3" fmla="*/ 6455594 w 6802650"/>
              <a:gd name="connsiteY3" fmla="*/ 2602390 h 5520850"/>
              <a:gd name="connsiteX4" fmla="*/ 3488359 w 6802650"/>
              <a:gd name="connsiteY4" fmla="*/ 5520850 h 5520850"/>
              <a:gd name="connsiteX5" fmla="*/ 593474 w 6802650"/>
              <a:gd name="connsiteY5" fmla="*/ 481490 h 5520850"/>
              <a:gd name="connsiteX6" fmla="*/ 3515664 w 6802650"/>
              <a:gd name="connsiteY6" fmla="*/ 1174433 h 5520850"/>
              <a:gd name="connsiteX0" fmla="*/ 3515664 w 6802650"/>
              <a:gd name="connsiteY0" fmla="*/ 1174433 h 5520850"/>
              <a:gd name="connsiteX1" fmla="*/ 5084814 w 6802650"/>
              <a:gd name="connsiteY1" fmla="*/ 80260 h 5520850"/>
              <a:gd name="connsiteX2" fmla="*/ 6668986 w 6802650"/>
              <a:gd name="connsiteY2" fmla="*/ 918370 h 5520850"/>
              <a:gd name="connsiteX3" fmla="*/ 6455594 w 6802650"/>
              <a:gd name="connsiteY3" fmla="*/ 2602390 h 5520850"/>
              <a:gd name="connsiteX4" fmla="*/ 3488359 w 6802650"/>
              <a:gd name="connsiteY4" fmla="*/ 5520850 h 5520850"/>
              <a:gd name="connsiteX5" fmla="*/ 593474 w 6802650"/>
              <a:gd name="connsiteY5" fmla="*/ 481490 h 5520850"/>
              <a:gd name="connsiteX6" fmla="*/ 3515664 w 6802650"/>
              <a:gd name="connsiteY6" fmla="*/ 1174433 h 5520850"/>
              <a:gd name="connsiteX0" fmla="*/ 3515664 w 6802650"/>
              <a:gd name="connsiteY0" fmla="*/ 1174433 h 5520850"/>
              <a:gd name="connsiteX1" fmla="*/ 5161014 w 6802650"/>
              <a:gd name="connsiteY1" fmla="*/ 57400 h 5520850"/>
              <a:gd name="connsiteX2" fmla="*/ 6668986 w 6802650"/>
              <a:gd name="connsiteY2" fmla="*/ 918370 h 5520850"/>
              <a:gd name="connsiteX3" fmla="*/ 6455594 w 6802650"/>
              <a:gd name="connsiteY3" fmla="*/ 2602390 h 5520850"/>
              <a:gd name="connsiteX4" fmla="*/ 3488359 w 6802650"/>
              <a:gd name="connsiteY4" fmla="*/ 5520850 h 5520850"/>
              <a:gd name="connsiteX5" fmla="*/ 593474 w 6802650"/>
              <a:gd name="connsiteY5" fmla="*/ 481490 h 5520850"/>
              <a:gd name="connsiteX6" fmla="*/ 3515664 w 6802650"/>
              <a:gd name="connsiteY6" fmla="*/ 1174433 h 5520850"/>
              <a:gd name="connsiteX0" fmla="*/ 3515664 w 6802650"/>
              <a:gd name="connsiteY0" fmla="*/ 1174433 h 5520850"/>
              <a:gd name="connsiteX1" fmla="*/ 5161014 w 6802650"/>
              <a:gd name="connsiteY1" fmla="*/ 57400 h 5520850"/>
              <a:gd name="connsiteX2" fmla="*/ 6668986 w 6802650"/>
              <a:gd name="connsiteY2" fmla="*/ 918370 h 5520850"/>
              <a:gd name="connsiteX3" fmla="*/ 6455594 w 6802650"/>
              <a:gd name="connsiteY3" fmla="*/ 2602390 h 5520850"/>
              <a:gd name="connsiteX4" fmla="*/ 3488359 w 6802650"/>
              <a:gd name="connsiteY4" fmla="*/ 5520850 h 5520850"/>
              <a:gd name="connsiteX5" fmla="*/ 593474 w 6802650"/>
              <a:gd name="connsiteY5" fmla="*/ 481490 h 5520850"/>
              <a:gd name="connsiteX6" fmla="*/ 3515664 w 6802650"/>
              <a:gd name="connsiteY6" fmla="*/ 1174433 h 5520850"/>
              <a:gd name="connsiteX0" fmla="*/ 3515664 w 6802650"/>
              <a:gd name="connsiteY0" fmla="*/ 1174433 h 5520850"/>
              <a:gd name="connsiteX1" fmla="*/ 5161014 w 6802650"/>
              <a:gd name="connsiteY1" fmla="*/ 57400 h 5520850"/>
              <a:gd name="connsiteX2" fmla="*/ 6668986 w 6802650"/>
              <a:gd name="connsiteY2" fmla="*/ 918370 h 5520850"/>
              <a:gd name="connsiteX3" fmla="*/ 6455594 w 6802650"/>
              <a:gd name="connsiteY3" fmla="*/ 2602390 h 5520850"/>
              <a:gd name="connsiteX4" fmla="*/ 3488359 w 6802650"/>
              <a:gd name="connsiteY4" fmla="*/ 5520850 h 5520850"/>
              <a:gd name="connsiteX5" fmla="*/ 593474 w 6802650"/>
              <a:gd name="connsiteY5" fmla="*/ 481490 h 5520850"/>
              <a:gd name="connsiteX6" fmla="*/ 3515664 w 6802650"/>
              <a:gd name="connsiteY6" fmla="*/ 1174433 h 5520850"/>
              <a:gd name="connsiteX0" fmla="*/ 3515664 w 6802650"/>
              <a:gd name="connsiteY0" fmla="*/ 1174433 h 5520850"/>
              <a:gd name="connsiteX1" fmla="*/ 5161014 w 6802650"/>
              <a:gd name="connsiteY1" fmla="*/ 57400 h 5520850"/>
              <a:gd name="connsiteX2" fmla="*/ 6668986 w 6802650"/>
              <a:gd name="connsiteY2" fmla="*/ 918370 h 5520850"/>
              <a:gd name="connsiteX3" fmla="*/ 6455594 w 6802650"/>
              <a:gd name="connsiteY3" fmla="*/ 2602390 h 5520850"/>
              <a:gd name="connsiteX4" fmla="*/ 3488359 w 6802650"/>
              <a:gd name="connsiteY4" fmla="*/ 5520850 h 5520850"/>
              <a:gd name="connsiteX5" fmla="*/ 593474 w 6802650"/>
              <a:gd name="connsiteY5" fmla="*/ 481490 h 5520850"/>
              <a:gd name="connsiteX6" fmla="*/ 3515664 w 6802650"/>
              <a:gd name="connsiteY6" fmla="*/ 1174433 h 5520850"/>
              <a:gd name="connsiteX0" fmla="*/ 3492804 w 6802650"/>
              <a:gd name="connsiteY0" fmla="*/ 1161977 h 5523634"/>
              <a:gd name="connsiteX1" fmla="*/ 5161014 w 6802650"/>
              <a:gd name="connsiteY1" fmla="*/ 60184 h 5523634"/>
              <a:gd name="connsiteX2" fmla="*/ 6668986 w 6802650"/>
              <a:gd name="connsiteY2" fmla="*/ 921154 h 5523634"/>
              <a:gd name="connsiteX3" fmla="*/ 6455594 w 6802650"/>
              <a:gd name="connsiteY3" fmla="*/ 2605174 h 5523634"/>
              <a:gd name="connsiteX4" fmla="*/ 3488359 w 6802650"/>
              <a:gd name="connsiteY4" fmla="*/ 5523634 h 5523634"/>
              <a:gd name="connsiteX5" fmla="*/ 593474 w 6802650"/>
              <a:gd name="connsiteY5" fmla="*/ 484274 h 5523634"/>
              <a:gd name="connsiteX6" fmla="*/ 3492804 w 6802650"/>
              <a:gd name="connsiteY6" fmla="*/ 1161977 h 5523634"/>
              <a:gd name="connsiteX0" fmla="*/ 3492804 w 6802650"/>
              <a:gd name="connsiteY0" fmla="*/ 1161977 h 5523634"/>
              <a:gd name="connsiteX1" fmla="*/ 5084814 w 6802650"/>
              <a:gd name="connsiteY1" fmla="*/ 44944 h 5523634"/>
              <a:gd name="connsiteX2" fmla="*/ 6668986 w 6802650"/>
              <a:gd name="connsiteY2" fmla="*/ 921154 h 5523634"/>
              <a:gd name="connsiteX3" fmla="*/ 6455594 w 6802650"/>
              <a:gd name="connsiteY3" fmla="*/ 2605174 h 5523634"/>
              <a:gd name="connsiteX4" fmla="*/ 3488359 w 6802650"/>
              <a:gd name="connsiteY4" fmla="*/ 5523634 h 5523634"/>
              <a:gd name="connsiteX5" fmla="*/ 593474 w 6802650"/>
              <a:gd name="connsiteY5" fmla="*/ 484274 h 5523634"/>
              <a:gd name="connsiteX6" fmla="*/ 3492804 w 6802650"/>
              <a:gd name="connsiteY6" fmla="*/ 1161977 h 5523634"/>
              <a:gd name="connsiteX0" fmla="*/ 3492804 w 6802650"/>
              <a:gd name="connsiteY0" fmla="*/ 1161977 h 5523634"/>
              <a:gd name="connsiteX1" fmla="*/ 5084814 w 6802650"/>
              <a:gd name="connsiteY1" fmla="*/ 44944 h 5523634"/>
              <a:gd name="connsiteX2" fmla="*/ 6668986 w 6802650"/>
              <a:gd name="connsiteY2" fmla="*/ 921154 h 5523634"/>
              <a:gd name="connsiteX3" fmla="*/ 6455594 w 6802650"/>
              <a:gd name="connsiteY3" fmla="*/ 2605174 h 5523634"/>
              <a:gd name="connsiteX4" fmla="*/ 3488359 w 6802650"/>
              <a:gd name="connsiteY4" fmla="*/ 5523634 h 5523634"/>
              <a:gd name="connsiteX5" fmla="*/ 593474 w 6802650"/>
              <a:gd name="connsiteY5" fmla="*/ 484274 h 5523634"/>
              <a:gd name="connsiteX6" fmla="*/ 3492804 w 6802650"/>
              <a:gd name="connsiteY6" fmla="*/ 1161977 h 5523634"/>
              <a:gd name="connsiteX0" fmla="*/ 3492804 w 6789216"/>
              <a:gd name="connsiteY0" fmla="*/ 1161977 h 5523634"/>
              <a:gd name="connsiteX1" fmla="*/ 5084814 w 6789216"/>
              <a:gd name="connsiteY1" fmla="*/ 44944 h 5523634"/>
              <a:gd name="connsiteX2" fmla="*/ 6668986 w 6789216"/>
              <a:gd name="connsiteY2" fmla="*/ 921154 h 5523634"/>
              <a:gd name="connsiteX3" fmla="*/ 6425114 w 6789216"/>
              <a:gd name="connsiteY3" fmla="*/ 2597554 h 5523634"/>
              <a:gd name="connsiteX4" fmla="*/ 3488359 w 6789216"/>
              <a:gd name="connsiteY4" fmla="*/ 5523634 h 5523634"/>
              <a:gd name="connsiteX5" fmla="*/ 593474 w 6789216"/>
              <a:gd name="connsiteY5" fmla="*/ 484274 h 5523634"/>
              <a:gd name="connsiteX6" fmla="*/ 3492804 w 6789216"/>
              <a:gd name="connsiteY6" fmla="*/ 1161977 h 5523634"/>
              <a:gd name="connsiteX0" fmla="*/ 3492804 w 6802170"/>
              <a:gd name="connsiteY0" fmla="*/ 1161977 h 5523634"/>
              <a:gd name="connsiteX1" fmla="*/ 5084814 w 6802170"/>
              <a:gd name="connsiteY1" fmla="*/ 44944 h 5523634"/>
              <a:gd name="connsiteX2" fmla="*/ 6668986 w 6802170"/>
              <a:gd name="connsiteY2" fmla="*/ 921154 h 5523634"/>
              <a:gd name="connsiteX3" fmla="*/ 6425114 w 6802170"/>
              <a:gd name="connsiteY3" fmla="*/ 2597554 h 5523634"/>
              <a:gd name="connsiteX4" fmla="*/ 3488359 w 6802170"/>
              <a:gd name="connsiteY4" fmla="*/ 5523634 h 5523634"/>
              <a:gd name="connsiteX5" fmla="*/ 593474 w 6802170"/>
              <a:gd name="connsiteY5" fmla="*/ 484274 h 5523634"/>
              <a:gd name="connsiteX6" fmla="*/ 3492804 w 6802170"/>
              <a:gd name="connsiteY6" fmla="*/ 1161977 h 5523634"/>
              <a:gd name="connsiteX0" fmla="*/ 3492804 w 6792226"/>
              <a:gd name="connsiteY0" fmla="*/ 1161977 h 5523634"/>
              <a:gd name="connsiteX1" fmla="*/ 5084814 w 6792226"/>
              <a:gd name="connsiteY1" fmla="*/ 44944 h 5523634"/>
              <a:gd name="connsiteX2" fmla="*/ 6668986 w 6792226"/>
              <a:gd name="connsiteY2" fmla="*/ 921154 h 5523634"/>
              <a:gd name="connsiteX3" fmla="*/ 6402254 w 6792226"/>
              <a:gd name="connsiteY3" fmla="*/ 2582314 h 5523634"/>
              <a:gd name="connsiteX4" fmla="*/ 3488359 w 6792226"/>
              <a:gd name="connsiteY4" fmla="*/ 5523634 h 5523634"/>
              <a:gd name="connsiteX5" fmla="*/ 593474 w 6792226"/>
              <a:gd name="connsiteY5" fmla="*/ 484274 h 5523634"/>
              <a:gd name="connsiteX6" fmla="*/ 3492804 w 6792226"/>
              <a:gd name="connsiteY6" fmla="*/ 1161977 h 5523634"/>
              <a:gd name="connsiteX0" fmla="*/ 3492804 w 6810486"/>
              <a:gd name="connsiteY0" fmla="*/ 1161977 h 5523634"/>
              <a:gd name="connsiteX1" fmla="*/ 5084814 w 6810486"/>
              <a:gd name="connsiteY1" fmla="*/ 44944 h 5523634"/>
              <a:gd name="connsiteX2" fmla="*/ 6668986 w 6810486"/>
              <a:gd name="connsiteY2" fmla="*/ 921154 h 5523634"/>
              <a:gd name="connsiteX3" fmla="*/ 6402254 w 6810486"/>
              <a:gd name="connsiteY3" fmla="*/ 2582314 h 5523634"/>
              <a:gd name="connsiteX4" fmla="*/ 3488359 w 6810486"/>
              <a:gd name="connsiteY4" fmla="*/ 5523634 h 5523634"/>
              <a:gd name="connsiteX5" fmla="*/ 593474 w 6810486"/>
              <a:gd name="connsiteY5" fmla="*/ 484274 h 5523634"/>
              <a:gd name="connsiteX6" fmla="*/ 3492804 w 6810486"/>
              <a:gd name="connsiteY6" fmla="*/ 1161977 h 5523634"/>
              <a:gd name="connsiteX0" fmla="*/ 3492804 w 6777190"/>
              <a:gd name="connsiteY0" fmla="*/ 1161977 h 5523634"/>
              <a:gd name="connsiteX1" fmla="*/ 5084814 w 6777190"/>
              <a:gd name="connsiteY1" fmla="*/ 44944 h 5523634"/>
              <a:gd name="connsiteX2" fmla="*/ 6668986 w 6777190"/>
              <a:gd name="connsiteY2" fmla="*/ 921154 h 5523634"/>
              <a:gd name="connsiteX3" fmla="*/ 6321292 w 6777190"/>
              <a:gd name="connsiteY3" fmla="*/ 2672802 h 5523634"/>
              <a:gd name="connsiteX4" fmla="*/ 3488359 w 6777190"/>
              <a:gd name="connsiteY4" fmla="*/ 5523634 h 5523634"/>
              <a:gd name="connsiteX5" fmla="*/ 593474 w 6777190"/>
              <a:gd name="connsiteY5" fmla="*/ 484274 h 5523634"/>
              <a:gd name="connsiteX6" fmla="*/ 3492804 w 6777190"/>
              <a:gd name="connsiteY6" fmla="*/ 1161977 h 5523634"/>
              <a:gd name="connsiteX0" fmla="*/ 3492804 w 6793367"/>
              <a:gd name="connsiteY0" fmla="*/ 1161977 h 5523634"/>
              <a:gd name="connsiteX1" fmla="*/ 5084814 w 6793367"/>
              <a:gd name="connsiteY1" fmla="*/ 44944 h 5523634"/>
              <a:gd name="connsiteX2" fmla="*/ 6668986 w 6793367"/>
              <a:gd name="connsiteY2" fmla="*/ 921154 h 5523634"/>
              <a:gd name="connsiteX3" fmla="*/ 6321292 w 6793367"/>
              <a:gd name="connsiteY3" fmla="*/ 2672802 h 5523634"/>
              <a:gd name="connsiteX4" fmla="*/ 3488359 w 6793367"/>
              <a:gd name="connsiteY4" fmla="*/ 5523634 h 5523634"/>
              <a:gd name="connsiteX5" fmla="*/ 593474 w 6793367"/>
              <a:gd name="connsiteY5" fmla="*/ 484274 h 5523634"/>
              <a:gd name="connsiteX6" fmla="*/ 3492804 w 6793367"/>
              <a:gd name="connsiteY6" fmla="*/ 1161977 h 5523634"/>
              <a:gd name="connsiteX0" fmla="*/ 3492804 w 6787344"/>
              <a:gd name="connsiteY0" fmla="*/ 1161977 h 5523634"/>
              <a:gd name="connsiteX1" fmla="*/ 5084814 w 6787344"/>
              <a:gd name="connsiteY1" fmla="*/ 44944 h 5523634"/>
              <a:gd name="connsiteX2" fmla="*/ 6668986 w 6787344"/>
              <a:gd name="connsiteY2" fmla="*/ 921154 h 5523634"/>
              <a:gd name="connsiteX3" fmla="*/ 6321292 w 6787344"/>
              <a:gd name="connsiteY3" fmla="*/ 2672802 h 5523634"/>
              <a:gd name="connsiteX4" fmla="*/ 3488359 w 6787344"/>
              <a:gd name="connsiteY4" fmla="*/ 5523634 h 5523634"/>
              <a:gd name="connsiteX5" fmla="*/ 593474 w 6787344"/>
              <a:gd name="connsiteY5" fmla="*/ 484274 h 5523634"/>
              <a:gd name="connsiteX6" fmla="*/ 3492804 w 6787344"/>
              <a:gd name="connsiteY6" fmla="*/ 1161977 h 5523634"/>
              <a:gd name="connsiteX0" fmla="*/ 3492804 w 6787344"/>
              <a:gd name="connsiteY0" fmla="*/ 1161977 h 5523634"/>
              <a:gd name="connsiteX1" fmla="*/ 5084814 w 6787344"/>
              <a:gd name="connsiteY1" fmla="*/ 44944 h 5523634"/>
              <a:gd name="connsiteX2" fmla="*/ 6668986 w 6787344"/>
              <a:gd name="connsiteY2" fmla="*/ 921154 h 5523634"/>
              <a:gd name="connsiteX3" fmla="*/ 6321292 w 6787344"/>
              <a:gd name="connsiteY3" fmla="*/ 2672802 h 5523634"/>
              <a:gd name="connsiteX4" fmla="*/ 3488359 w 6787344"/>
              <a:gd name="connsiteY4" fmla="*/ 5523634 h 5523634"/>
              <a:gd name="connsiteX5" fmla="*/ 593474 w 6787344"/>
              <a:gd name="connsiteY5" fmla="*/ 484274 h 5523634"/>
              <a:gd name="connsiteX6" fmla="*/ 3492804 w 6787344"/>
              <a:gd name="connsiteY6" fmla="*/ 1161977 h 5523634"/>
              <a:gd name="connsiteX0" fmla="*/ 3492804 w 6805847"/>
              <a:gd name="connsiteY0" fmla="*/ 1161977 h 5523634"/>
              <a:gd name="connsiteX1" fmla="*/ 5084814 w 6805847"/>
              <a:gd name="connsiteY1" fmla="*/ 44944 h 5523634"/>
              <a:gd name="connsiteX2" fmla="*/ 6668986 w 6805847"/>
              <a:gd name="connsiteY2" fmla="*/ 921154 h 5523634"/>
              <a:gd name="connsiteX3" fmla="*/ 6321292 w 6805847"/>
              <a:gd name="connsiteY3" fmla="*/ 2672802 h 5523634"/>
              <a:gd name="connsiteX4" fmla="*/ 3488359 w 6805847"/>
              <a:gd name="connsiteY4" fmla="*/ 5523634 h 5523634"/>
              <a:gd name="connsiteX5" fmla="*/ 593474 w 6805847"/>
              <a:gd name="connsiteY5" fmla="*/ 484274 h 5523634"/>
              <a:gd name="connsiteX6" fmla="*/ 3492804 w 6805847"/>
              <a:gd name="connsiteY6" fmla="*/ 1161977 h 5523634"/>
              <a:gd name="connsiteX0" fmla="*/ 3492804 w 6789334"/>
              <a:gd name="connsiteY0" fmla="*/ 1161977 h 5523634"/>
              <a:gd name="connsiteX1" fmla="*/ 5084814 w 6789334"/>
              <a:gd name="connsiteY1" fmla="*/ 44944 h 5523634"/>
              <a:gd name="connsiteX2" fmla="*/ 6668986 w 6789334"/>
              <a:gd name="connsiteY2" fmla="*/ 921154 h 5523634"/>
              <a:gd name="connsiteX3" fmla="*/ 6321292 w 6789334"/>
              <a:gd name="connsiteY3" fmla="*/ 2672802 h 5523634"/>
              <a:gd name="connsiteX4" fmla="*/ 3488359 w 6789334"/>
              <a:gd name="connsiteY4" fmla="*/ 5523634 h 5523634"/>
              <a:gd name="connsiteX5" fmla="*/ 593474 w 6789334"/>
              <a:gd name="connsiteY5" fmla="*/ 484274 h 5523634"/>
              <a:gd name="connsiteX6" fmla="*/ 3492804 w 6789334"/>
              <a:gd name="connsiteY6" fmla="*/ 1161977 h 5523634"/>
              <a:gd name="connsiteX0" fmla="*/ 3492804 w 6789334"/>
              <a:gd name="connsiteY0" fmla="*/ 1161977 h 5523634"/>
              <a:gd name="connsiteX1" fmla="*/ 5084814 w 6789334"/>
              <a:gd name="connsiteY1" fmla="*/ 44944 h 5523634"/>
              <a:gd name="connsiteX2" fmla="*/ 6668986 w 6789334"/>
              <a:gd name="connsiteY2" fmla="*/ 921154 h 5523634"/>
              <a:gd name="connsiteX3" fmla="*/ 6321292 w 6789334"/>
              <a:gd name="connsiteY3" fmla="*/ 2672802 h 5523634"/>
              <a:gd name="connsiteX4" fmla="*/ 3488359 w 6789334"/>
              <a:gd name="connsiteY4" fmla="*/ 5523634 h 5523634"/>
              <a:gd name="connsiteX5" fmla="*/ 593474 w 6789334"/>
              <a:gd name="connsiteY5" fmla="*/ 484274 h 5523634"/>
              <a:gd name="connsiteX6" fmla="*/ 3492804 w 6789334"/>
              <a:gd name="connsiteY6" fmla="*/ 1161977 h 5523634"/>
              <a:gd name="connsiteX0" fmla="*/ 3492804 w 6789334"/>
              <a:gd name="connsiteY0" fmla="*/ 1161977 h 5523634"/>
              <a:gd name="connsiteX1" fmla="*/ 5084814 w 6789334"/>
              <a:gd name="connsiteY1" fmla="*/ 44944 h 5523634"/>
              <a:gd name="connsiteX2" fmla="*/ 6668986 w 6789334"/>
              <a:gd name="connsiteY2" fmla="*/ 921154 h 5523634"/>
              <a:gd name="connsiteX3" fmla="*/ 6321292 w 6789334"/>
              <a:gd name="connsiteY3" fmla="*/ 2672802 h 5523634"/>
              <a:gd name="connsiteX4" fmla="*/ 3488359 w 6789334"/>
              <a:gd name="connsiteY4" fmla="*/ 5523634 h 5523634"/>
              <a:gd name="connsiteX5" fmla="*/ 593474 w 6789334"/>
              <a:gd name="connsiteY5" fmla="*/ 484274 h 5523634"/>
              <a:gd name="connsiteX6" fmla="*/ 3492804 w 6789334"/>
              <a:gd name="connsiteY6" fmla="*/ 1161977 h 5523634"/>
              <a:gd name="connsiteX0" fmla="*/ 3492804 w 6780782"/>
              <a:gd name="connsiteY0" fmla="*/ 1161977 h 5523634"/>
              <a:gd name="connsiteX1" fmla="*/ 5084814 w 6780782"/>
              <a:gd name="connsiteY1" fmla="*/ 44944 h 5523634"/>
              <a:gd name="connsiteX2" fmla="*/ 6654699 w 6780782"/>
              <a:gd name="connsiteY2" fmla="*/ 916392 h 5523634"/>
              <a:gd name="connsiteX3" fmla="*/ 6321292 w 6780782"/>
              <a:gd name="connsiteY3" fmla="*/ 2672802 h 5523634"/>
              <a:gd name="connsiteX4" fmla="*/ 3488359 w 6780782"/>
              <a:gd name="connsiteY4" fmla="*/ 5523634 h 5523634"/>
              <a:gd name="connsiteX5" fmla="*/ 593474 w 6780782"/>
              <a:gd name="connsiteY5" fmla="*/ 484274 h 5523634"/>
              <a:gd name="connsiteX6" fmla="*/ 3492804 w 6780782"/>
              <a:gd name="connsiteY6" fmla="*/ 1161977 h 5523634"/>
              <a:gd name="connsiteX0" fmla="*/ 3492804 w 6780782"/>
              <a:gd name="connsiteY0" fmla="*/ 1161977 h 5523634"/>
              <a:gd name="connsiteX1" fmla="*/ 5084814 w 6780782"/>
              <a:gd name="connsiteY1" fmla="*/ 44944 h 5523634"/>
              <a:gd name="connsiteX2" fmla="*/ 6654699 w 6780782"/>
              <a:gd name="connsiteY2" fmla="*/ 916392 h 5523634"/>
              <a:gd name="connsiteX3" fmla="*/ 6321292 w 6780782"/>
              <a:gd name="connsiteY3" fmla="*/ 2672802 h 5523634"/>
              <a:gd name="connsiteX4" fmla="*/ 3488359 w 6780782"/>
              <a:gd name="connsiteY4" fmla="*/ 5523634 h 5523634"/>
              <a:gd name="connsiteX5" fmla="*/ 593474 w 6780782"/>
              <a:gd name="connsiteY5" fmla="*/ 484274 h 5523634"/>
              <a:gd name="connsiteX6" fmla="*/ 3492804 w 6780782"/>
              <a:gd name="connsiteY6" fmla="*/ 1161977 h 5523634"/>
              <a:gd name="connsiteX0" fmla="*/ 3492804 w 6780782"/>
              <a:gd name="connsiteY0" fmla="*/ 1161977 h 5523634"/>
              <a:gd name="connsiteX1" fmla="*/ 5084814 w 6780782"/>
              <a:gd name="connsiteY1" fmla="*/ 44944 h 5523634"/>
              <a:gd name="connsiteX2" fmla="*/ 6654699 w 6780782"/>
              <a:gd name="connsiteY2" fmla="*/ 916392 h 5523634"/>
              <a:gd name="connsiteX3" fmla="*/ 6321292 w 6780782"/>
              <a:gd name="connsiteY3" fmla="*/ 2672802 h 5523634"/>
              <a:gd name="connsiteX4" fmla="*/ 3488359 w 6780782"/>
              <a:gd name="connsiteY4" fmla="*/ 5523634 h 5523634"/>
              <a:gd name="connsiteX5" fmla="*/ 593474 w 6780782"/>
              <a:gd name="connsiteY5" fmla="*/ 484274 h 5523634"/>
              <a:gd name="connsiteX6" fmla="*/ 3492804 w 6780782"/>
              <a:gd name="connsiteY6" fmla="*/ 1161977 h 5523634"/>
              <a:gd name="connsiteX0" fmla="*/ 3492804 w 6780782"/>
              <a:gd name="connsiteY0" fmla="*/ 1161977 h 5523634"/>
              <a:gd name="connsiteX1" fmla="*/ 5084814 w 6780782"/>
              <a:gd name="connsiteY1" fmla="*/ 44944 h 5523634"/>
              <a:gd name="connsiteX2" fmla="*/ 6654699 w 6780782"/>
              <a:gd name="connsiteY2" fmla="*/ 916392 h 5523634"/>
              <a:gd name="connsiteX3" fmla="*/ 6321292 w 6780782"/>
              <a:gd name="connsiteY3" fmla="*/ 2672802 h 5523634"/>
              <a:gd name="connsiteX4" fmla="*/ 3488359 w 6780782"/>
              <a:gd name="connsiteY4" fmla="*/ 5523634 h 5523634"/>
              <a:gd name="connsiteX5" fmla="*/ 593474 w 6780782"/>
              <a:gd name="connsiteY5" fmla="*/ 484274 h 5523634"/>
              <a:gd name="connsiteX6" fmla="*/ 3492804 w 6780782"/>
              <a:gd name="connsiteY6" fmla="*/ 1161977 h 5523634"/>
              <a:gd name="connsiteX0" fmla="*/ 3492804 w 6782973"/>
              <a:gd name="connsiteY0" fmla="*/ 1161977 h 5523634"/>
              <a:gd name="connsiteX1" fmla="*/ 5084814 w 6782973"/>
              <a:gd name="connsiteY1" fmla="*/ 44944 h 5523634"/>
              <a:gd name="connsiteX2" fmla="*/ 6654699 w 6782973"/>
              <a:gd name="connsiteY2" fmla="*/ 916392 h 5523634"/>
              <a:gd name="connsiteX3" fmla="*/ 6326609 w 6782973"/>
              <a:gd name="connsiteY3" fmla="*/ 2694067 h 5523634"/>
              <a:gd name="connsiteX4" fmla="*/ 3488359 w 6782973"/>
              <a:gd name="connsiteY4" fmla="*/ 5523634 h 5523634"/>
              <a:gd name="connsiteX5" fmla="*/ 593474 w 6782973"/>
              <a:gd name="connsiteY5" fmla="*/ 484274 h 5523634"/>
              <a:gd name="connsiteX6" fmla="*/ 3492804 w 6782973"/>
              <a:gd name="connsiteY6" fmla="*/ 1161977 h 5523634"/>
              <a:gd name="connsiteX0" fmla="*/ 3492804 w 6802189"/>
              <a:gd name="connsiteY0" fmla="*/ 1161977 h 5523634"/>
              <a:gd name="connsiteX1" fmla="*/ 5084814 w 6802189"/>
              <a:gd name="connsiteY1" fmla="*/ 44944 h 5523634"/>
              <a:gd name="connsiteX2" fmla="*/ 6686597 w 6802189"/>
              <a:gd name="connsiteY2" fmla="*/ 980187 h 5523634"/>
              <a:gd name="connsiteX3" fmla="*/ 6326609 w 6802189"/>
              <a:gd name="connsiteY3" fmla="*/ 2694067 h 5523634"/>
              <a:gd name="connsiteX4" fmla="*/ 3488359 w 6802189"/>
              <a:gd name="connsiteY4" fmla="*/ 5523634 h 5523634"/>
              <a:gd name="connsiteX5" fmla="*/ 593474 w 6802189"/>
              <a:gd name="connsiteY5" fmla="*/ 484274 h 5523634"/>
              <a:gd name="connsiteX6" fmla="*/ 3492804 w 6802189"/>
              <a:gd name="connsiteY6" fmla="*/ 1161977 h 5523634"/>
              <a:gd name="connsiteX0" fmla="*/ 3492804 w 6802189"/>
              <a:gd name="connsiteY0" fmla="*/ 1161977 h 5523634"/>
              <a:gd name="connsiteX1" fmla="*/ 5084814 w 6802189"/>
              <a:gd name="connsiteY1" fmla="*/ 44944 h 5523634"/>
              <a:gd name="connsiteX2" fmla="*/ 6686597 w 6802189"/>
              <a:gd name="connsiteY2" fmla="*/ 980187 h 5523634"/>
              <a:gd name="connsiteX3" fmla="*/ 6326609 w 6802189"/>
              <a:gd name="connsiteY3" fmla="*/ 2694067 h 5523634"/>
              <a:gd name="connsiteX4" fmla="*/ 3488359 w 6802189"/>
              <a:gd name="connsiteY4" fmla="*/ 5523634 h 5523634"/>
              <a:gd name="connsiteX5" fmla="*/ 593474 w 6802189"/>
              <a:gd name="connsiteY5" fmla="*/ 484274 h 5523634"/>
              <a:gd name="connsiteX6" fmla="*/ 3492804 w 6802189"/>
              <a:gd name="connsiteY6" fmla="*/ 1161977 h 5523634"/>
              <a:gd name="connsiteX0" fmla="*/ 3492804 w 6806705"/>
              <a:gd name="connsiteY0" fmla="*/ 1161977 h 5523634"/>
              <a:gd name="connsiteX1" fmla="*/ 5084814 w 6806705"/>
              <a:gd name="connsiteY1" fmla="*/ 44944 h 5523634"/>
              <a:gd name="connsiteX2" fmla="*/ 6686597 w 6806705"/>
              <a:gd name="connsiteY2" fmla="*/ 980187 h 5523634"/>
              <a:gd name="connsiteX3" fmla="*/ 6326609 w 6806705"/>
              <a:gd name="connsiteY3" fmla="*/ 2694067 h 5523634"/>
              <a:gd name="connsiteX4" fmla="*/ 3488359 w 6806705"/>
              <a:gd name="connsiteY4" fmla="*/ 5523634 h 5523634"/>
              <a:gd name="connsiteX5" fmla="*/ 593474 w 6806705"/>
              <a:gd name="connsiteY5" fmla="*/ 484274 h 5523634"/>
              <a:gd name="connsiteX6" fmla="*/ 3492804 w 6806705"/>
              <a:gd name="connsiteY6" fmla="*/ 1161977 h 5523634"/>
              <a:gd name="connsiteX0" fmla="*/ 3266663 w 6580564"/>
              <a:gd name="connsiteY0" fmla="*/ 1161977 h 5523634"/>
              <a:gd name="connsiteX1" fmla="*/ 4858673 w 6580564"/>
              <a:gd name="connsiteY1" fmla="*/ 44944 h 5523634"/>
              <a:gd name="connsiteX2" fmla="*/ 6460456 w 6580564"/>
              <a:gd name="connsiteY2" fmla="*/ 980187 h 5523634"/>
              <a:gd name="connsiteX3" fmla="*/ 6100468 w 6580564"/>
              <a:gd name="connsiteY3" fmla="*/ 2694067 h 5523634"/>
              <a:gd name="connsiteX4" fmla="*/ 3262218 w 6580564"/>
              <a:gd name="connsiteY4" fmla="*/ 5523634 h 5523634"/>
              <a:gd name="connsiteX5" fmla="*/ 367333 w 6580564"/>
              <a:gd name="connsiteY5" fmla="*/ 484274 h 5523634"/>
              <a:gd name="connsiteX6" fmla="*/ 3266663 w 6580564"/>
              <a:gd name="connsiteY6" fmla="*/ 1161977 h 5523634"/>
              <a:gd name="connsiteX0" fmla="*/ 3296590 w 6610491"/>
              <a:gd name="connsiteY0" fmla="*/ 1120980 h 5482637"/>
              <a:gd name="connsiteX1" fmla="*/ 4888600 w 6610491"/>
              <a:gd name="connsiteY1" fmla="*/ 3947 h 5482637"/>
              <a:gd name="connsiteX2" fmla="*/ 6490383 w 6610491"/>
              <a:gd name="connsiteY2" fmla="*/ 939190 h 5482637"/>
              <a:gd name="connsiteX3" fmla="*/ 6130395 w 6610491"/>
              <a:gd name="connsiteY3" fmla="*/ 2653070 h 5482637"/>
              <a:gd name="connsiteX4" fmla="*/ 3292145 w 6610491"/>
              <a:gd name="connsiteY4" fmla="*/ 5482637 h 5482637"/>
              <a:gd name="connsiteX5" fmla="*/ 363922 w 6610491"/>
              <a:gd name="connsiteY5" fmla="*/ 495664 h 5482637"/>
              <a:gd name="connsiteX6" fmla="*/ 3296590 w 6610491"/>
              <a:gd name="connsiteY6" fmla="*/ 1120980 h 5482637"/>
              <a:gd name="connsiteX0" fmla="*/ 3296590 w 6610491"/>
              <a:gd name="connsiteY0" fmla="*/ 1120980 h 5482637"/>
              <a:gd name="connsiteX1" fmla="*/ 4888600 w 6610491"/>
              <a:gd name="connsiteY1" fmla="*/ 3947 h 5482637"/>
              <a:gd name="connsiteX2" fmla="*/ 6490383 w 6610491"/>
              <a:gd name="connsiteY2" fmla="*/ 939190 h 5482637"/>
              <a:gd name="connsiteX3" fmla="*/ 6130395 w 6610491"/>
              <a:gd name="connsiteY3" fmla="*/ 2653070 h 5482637"/>
              <a:gd name="connsiteX4" fmla="*/ 3292145 w 6610491"/>
              <a:gd name="connsiteY4" fmla="*/ 5482637 h 5482637"/>
              <a:gd name="connsiteX5" fmla="*/ 363922 w 6610491"/>
              <a:gd name="connsiteY5" fmla="*/ 495664 h 5482637"/>
              <a:gd name="connsiteX6" fmla="*/ 3296590 w 6610491"/>
              <a:gd name="connsiteY6" fmla="*/ 1120980 h 5482637"/>
              <a:gd name="connsiteX0" fmla="*/ 2872107 w 6186008"/>
              <a:gd name="connsiteY0" fmla="*/ 1269433 h 5631090"/>
              <a:gd name="connsiteX1" fmla="*/ 4464117 w 6186008"/>
              <a:gd name="connsiteY1" fmla="*/ 152400 h 5631090"/>
              <a:gd name="connsiteX2" fmla="*/ 6065900 w 6186008"/>
              <a:gd name="connsiteY2" fmla="*/ 1087643 h 5631090"/>
              <a:gd name="connsiteX3" fmla="*/ 5705912 w 6186008"/>
              <a:gd name="connsiteY3" fmla="*/ 2801523 h 5631090"/>
              <a:gd name="connsiteX4" fmla="*/ 2867662 w 6186008"/>
              <a:gd name="connsiteY4" fmla="*/ 5631090 h 5631090"/>
              <a:gd name="connsiteX5" fmla="*/ 419499 w 6186008"/>
              <a:gd name="connsiteY5" fmla="*/ 453617 h 5631090"/>
              <a:gd name="connsiteX6" fmla="*/ 2872107 w 6186008"/>
              <a:gd name="connsiteY6" fmla="*/ 1269433 h 5631090"/>
              <a:gd name="connsiteX0" fmla="*/ 3235643 w 6549544"/>
              <a:gd name="connsiteY0" fmla="*/ 1269433 h 5631090"/>
              <a:gd name="connsiteX1" fmla="*/ 4827653 w 6549544"/>
              <a:gd name="connsiteY1" fmla="*/ 152400 h 5631090"/>
              <a:gd name="connsiteX2" fmla="*/ 6429436 w 6549544"/>
              <a:gd name="connsiteY2" fmla="*/ 1087643 h 5631090"/>
              <a:gd name="connsiteX3" fmla="*/ 6069448 w 6549544"/>
              <a:gd name="connsiteY3" fmla="*/ 2801523 h 5631090"/>
              <a:gd name="connsiteX4" fmla="*/ 3231198 w 6549544"/>
              <a:gd name="connsiteY4" fmla="*/ 5631090 h 5631090"/>
              <a:gd name="connsiteX5" fmla="*/ 783035 w 6549544"/>
              <a:gd name="connsiteY5" fmla="*/ 453617 h 5631090"/>
              <a:gd name="connsiteX6" fmla="*/ 3235643 w 6549544"/>
              <a:gd name="connsiteY6" fmla="*/ 1269433 h 5631090"/>
              <a:gd name="connsiteX0" fmla="*/ 3235643 w 6549544"/>
              <a:gd name="connsiteY0" fmla="*/ 1120980 h 5482637"/>
              <a:gd name="connsiteX1" fmla="*/ 4827653 w 6549544"/>
              <a:gd name="connsiteY1" fmla="*/ 3947 h 5482637"/>
              <a:gd name="connsiteX2" fmla="*/ 6429436 w 6549544"/>
              <a:gd name="connsiteY2" fmla="*/ 939190 h 5482637"/>
              <a:gd name="connsiteX3" fmla="*/ 6069448 w 6549544"/>
              <a:gd name="connsiteY3" fmla="*/ 2653070 h 5482637"/>
              <a:gd name="connsiteX4" fmla="*/ 3231198 w 6549544"/>
              <a:gd name="connsiteY4" fmla="*/ 5482637 h 5482637"/>
              <a:gd name="connsiteX5" fmla="*/ 783035 w 6549544"/>
              <a:gd name="connsiteY5" fmla="*/ 305164 h 5482637"/>
              <a:gd name="connsiteX6" fmla="*/ 3235643 w 6549544"/>
              <a:gd name="connsiteY6" fmla="*/ 1120980 h 5482637"/>
              <a:gd name="connsiteX0" fmla="*/ 3323433 w 6637334"/>
              <a:gd name="connsiteY0" fmla="*/ 1120980 h 5482637"/>
              <a:gd name="connsiteX1" fmla="*/ 4915443 w 6637334"/>
              <a:gd name="connsiteY1" fmla="*/ 3947 h 5482637"/>
              <a:gd name="connsiteX2" fmla="*/ 6517226 w 6637334"/>
              <a:gd name="connsiteY2" fmla="*/ 939190 h 5482637"/>
              <a:gd name="connsiteX3" fmla="*/ 6157238 w 6637334"/>
              <a:gd name="connsiteY3" fmla="*/ 2653070 h 5482637"/>
              <a:gd name="connsiteX4" fmla="*/ 3318988 w 6637334"/>
              <a:gd name="connsiteY4" fmla="*/ 5482637 h 5482637"/>
              <a:gd name="connsiteX5" fmla="*/ 766050 w 6637334"/>
              <a:gd name="connsiteY5" fmla="*/ 219439 h 5482637"/>
              <a:gd name="connsiteX6" fmla="*/ 3323433 w 6637334"/>
              <a:gd name="connsiteY6" fmla="*/ 1120980 h 5482637"/>
              <a:gd name="connsiteX0" fmla="*/ 3323433 w 6637334"/>
              <a:gd name="connsiteY0" fmla="*/ 1133386 h 5495043"/>
              <a:gd name="connsiteX1" fmla="*/ 4915443 w 6637334"/>
              <a:gd name="connsiteY1" fmla="*/ 16353 h 5495043"/>
              <a:gd name="connsiteX2" fmla="*/ 6517226 w 6637334"/>
              <a:gd name="connsiteY2" fmla="*/ 951596 h 5495043"/>
              <a:gd name="connsiteX3" fmla="*/ 6157238 w 6637334"/>
              <a:gd name="connsiteY3" fmla="*/ 2665476 h 5495043"/>
              <a:gd name="connsiteX4" fmla="*/ 3318988 w 6637334"/>
              <a:gd name="connsiteY4" fmla="*/ 5495043 h 5495043"/>
              <a:gd name="connsiteX5" fmla="*/ 766050 w 6637334"/>
              <a:gd name="connsiteY5" fmla="*/ 231845 h 5495043"/>
              <a:gd name="connsiteX6" fmla="*/ 3323433 w 6637334"/>
              <a:gd name="connsiteY6" fmla="*/ 1133386 h 5495043"/>
              <a:gd name="connsiteX0" fmla="*/ 3324795 w 6638696"/>
              <a:gd name="connsiteY0" fmla="*/ 1133386 h 5495043"/>
              <a:gd name="connsiteX1" fmla="*/ 4916805 w 6638696"/>
              <a:gd name="connsiteY1" fmla="*/ 16353 h 5495043"/>
              <a:gd name="connsiteX2" fmla="*/ 6518588 w 6638696"/>
              <a:gd name="connsiteY2" fmla="*/ 951596 h 5495043"/>
              <a:gd name="connsiteX3" fmla="*/ 6158600 w 6638696"/>
              <a:gd name="connsiteY3" fmla="*/ 2665476 h 5495043"/>
              <a:gd name="connsiteX4" fmla="*/ 3320350 w 6638696"/>
              <a:gd name="connsiteY4" fmla="*/ 5495043 h 5495043"/>
              <a:gd name="connsiteX5" fmla="*/ 767412 w 6638696"/>
              <a:gd name="connsiteY5" fmla="*/ 231845 h 5495043"/>
              <a:gd name="connsiteX6" fmla="*/ 3324795 w 6638696"/>
              <a:gd name="connsiteY6" fmla="*/ 1133386 h 5495043"/>
              <a:gd name="connsiteX0" fmla="*/ 3336899 w 6650800"/>
              <a:gd name="connsiteY0" fmla="*/ 1133386 h 5495043"/>
              <a:gd name="connsiteX1" fmla="*/ 4928909 w 6650800"/>
              <a:gd name="connsiteY1" fmla="*/ 16353 h 5495043"/>
              <a:gd name="connsiteX2" fmla="*/ 6530692 w 6650800"/>
              <a:gd name="connsiteY2" fmla="*/ 951596 h 5495043"/>
              <a:gd name="connsiteX3" fmla="*/ 6170704 w 6650800"/>
              <a:gd name="connsiteY3" fmla="*/ 2665476 h 5495043"/>
              <a:gd name="connsiteX4" fmla="*/ 3332454 w 6650800"/>
              <a:gd name="connsiteY4" fmla="*/ 5495043 h 5495043"/>
              <a:gd name="connsiteX5" fmla="*/ 779516 w 6650800"/>
              <a:gd name="connsiteY5" fmla="*/ 231845 h 5495043"/>
              <a:gd name="connsiteX6" fmla="*/ 3336899 w 6650800"/>
              <a:gd name="connsiteY6" fmla="*/ 1133386 h 5495043"/>
              <a:gd name="connsiteX0" fmla="*/ 3409114 w 6723015"/>
              <a:gd name="connsiteY0" fmla="*/ 1133386 h 5495043"/>
              <a:gd name="connsiteX1" fmla="*/ 5001124 w 6723015"/>
              <a:gd name="connsiteY1" fmla="*/ 16353 h 5495043"/>
              <a:gd name="connsiteX2" fmla="*/ 6602907 w 6723015"/>
              <a:gd name="connsiteY2" fmla="*/ 951596 h 5495043"/>
              <a:gd name="connsiteX3" fmla="*/ 6242919 w 6723015"/>
              <a:gd name="connsiteY3" fmla="*/ 2665476 h 5495043"/>
              <a:gd name="connsiteX4" fmla="*/ 3404669 w 6723015"/>
              <a:gd name="connsiteY4" fmla="*/ 5495043 h 5495043"/>
              <a:gd name="connsiteX5" fmla="*/ 766006 w 6723015"/>
              <a:gd name="connsiteY5" fmla="*/ 231845 h 5495043"/>
              <a:gd name="connsiteX6" fmla="*/ 3409114 w 6723015"/>
              <a:gd name="connsiteY6" fmla="*/ 1133386 h 5495043"/>
              <a:gd name="connsiteX0" fmla="*/ 3409114 w 6723015"/>
              <a:gd name="connsiteY0" fmla="*/ 1125821 h 5487478"/>
              <a:gd name="connsiteX1" fmla="*/ 5001124 w 6723015"/>
              <a:gd name="connsiteY1" fmla="*/ 8788 h 5487478"/>
              <a:gd name="connsiteX2" fmla="*/ 6602907 w 6723015"/>
              <a:gd name="connsiteY2" fmla="*/ 944031 h 5487478"/>
              <a:gd name="connsiteX3" fmla="*/ 6242919 w 6723015"/>
              <a:gd name="connsiteY3" fmla="*/ 2657911 h 5487478"/>
              <a:gd name="connsiteX4" fmla="*/ 3404669 w 6723015"/>
              <a:gd name="connsiteY4" fmla="*/ 5487478 h 5487478"/>
              <a:gd name="connsiteX5" fmla="*/ 766006 w 6723015"/>
              <a:gd name="connsiteY5" fmla="*/ 224280 h 5487478"/>
              <a:gd name="connsiteX6" fmla="*/ 3409114 w 6723015"/>
              <a:gd name="connsiteY6" fmla="*/ 1125821 h 5487478"/>
              <a:gd name="connsiteX0" fmla="*/ 3409114 w 6723015"/>
              <a:gd name="connsiteY0" fmla="*/ 1187404 h 5549061"/>
              <a:gd name="connsiteX1" fmla="*/ 5001124 w 6723015"/>
              <a:gd name="connsiteY1" fmla="*/ 70371 h 5549061"/>
              <a:gd name="connsiteX2" fmla="*/ 6602907 w 6723015"/>
              <a:gd name="connsiteY2" fmla="*/ 1005614 h 5549061"/>
              <a:gd name="connsiteX3" fmla="*/ 6242919 w 6723015"/>
              <a:gd name="connsiteY3" fmla="*/ 2719494 h 5549061"/>
              <a:gd name="connsiteX4" fmla="*/ 3404669 w 6723015"/>
              <a:gd name="connsiteY4" fmla="*/ 5549061 h 5549061"/>
              <a:gd name="connsiteX5" fmla="*/ 766006 w 6723015"/>
              <a:gd name="connsiteY5" fmla="*/ 285863 h 5549061"/>
              <a:gd name="connsiteX6" fmla="*/ 3409114 w 6723015"/>
              <a:gd name="connsiteY6" fmla="*/ 1187404 h 5549061"/>
              <a:gd name="connsiteX0" fmla="*/ 3409114 w 6723015"/>
              <a:gd name="connsiteY0" fmla="*/ 1120980 h 5482637"/>
              <a:gd name="connsiteX1" fmla="*/ 5001124 w 6723015"/>
              <a:gd name="connsiteY1" fmla="*/ 3947 h 5482637"/>
              <a:gd name="connsiteX2" fmla="*/ 6602907 w 6723015"/>
              <a:gd name="connsiteY2" fmla="*/ 939190 h 5482637"/>
              <a:gd name="connsiteX3" fmla="*/ 6242919 w 6723015"/>
              <a:gd name="connsiteY3" fmla="*/ 2653070 h 5482637"/>
              <a:gd name="connsiteX4" fmla="*/ 3404669 w 6723015"/>
              <a:gd name="connsiteY4" fmla="*/ 5482637 h 5482637"/>
              <a:gd name="connsiteX5" fmla="*/ 766006 w 6723015"/>
              <a:gd name="connsiteY5" fmla="*/ 219439 h 5482637"/>
              <a:gd name="connsiteX6" fmla="*/ 3409114 w 6723015"/>
              <a:gd name="connsiteY6" fmla="*/ 1120980 h 5482637"/>
              <a:gd name="connsiteX0" fmla="*/ 3409114 w 6723015"/>
              <a:gd name="connsiteY0" fmla="*/ 1120980 h 5482637"/>
              <a:gd name="connsiteX1" fmla="*/ 5001124 w 6723015"/>
              <a:gd name="connsiteY1" fmla="*/ 3947 h 5482637"/>
              <a:gd name="connsiteX2" fmla="*/ 6602907 w 6723015"/>
              <a:gd name="connsiteY2" fmla="*/ 939190 h 5482637"/>
              <a:gd name="connsiteX3" fmla="*/ 6242919 w 6723015"/>
              <a:gd name="connsiteY3" fmla="*/ 2653070 h 5482637"/>
              <a:gd name="connsiteX4" fmla="*/ 3404669 w 6723015"/>
              <a:gd name="connsiteY4" fmla="*/ 5482637 h 5482637"/>
              <a:gd name="connsiteX5" fmla="*/ 766006 w 6723015"/>
              <a:gd name="connsiteY5" fmla="*/ 219439 h 5482637"/>
              <a:gd name="connsiteX6" fmla="*/ 3409114 w 6723015"/>
              <a:gd name="connsiteY6" fmla="*/ 1120980 h 5482637"/>
              <a:gd name="connsiteX0" fmla="*/ 2950719 w 6264620"/>
              <a:gd name="connsiteY0" fmla="*/ 1120980 h 5485197"/>
              <a:gd name="connsiteX1" fmla="*/ 4542729 w 6264620"/>
              <a:gd name="connsiteY1" fmla="*/ 3947 h 5485197"/>
              <a:gd name="connsiteX2" fmla="*/ 6144512 w 6264620"/>
              <a:gd name="connsiteY2" fmla="*/ 939190 h 5485197"/>
              <a:gd name="connsiteX3" fmla="*/ 5784524 w 6264620"/>
              <a:gd name="connsiteY3" fmla="*/ 2653070 h 5485197"/>
              <a:gd name="connsiteX4" fmla="*/ 2946274 w 6264620"/>
              <a:gd name="connsiteY4" fmla="*/ 5482637 h 5485197"/>
              <a:gd name="connsiteX5" fmla="*/ 348715 w 6264620"/>
              <a:gd name="connsiteY5" fmla="*/ 3101387 h 5485197"/>
              <a:gd name="connsiteX6" fmla="*/ 307611 w 6264620"/>
              <a:gd name="connsiteY6" fmla="*/ 219439 h 5485197"/>
              <a:gd name="connsiteX7" fmla="*/ 2950719 w 6264620"/>
              <a:gd name="connsiteY7" fmla="*/ 1120980 h 5485197"/>
              <a:gd name="connsiteX0" fmla="*/ 3314028 w 6627929"/>
              <a:gd name="connsiteY0" fmla="*/ 1120980 h 5485197"/>
              <a:gd name="connsiteX1" fmla="*/ 4906038 w 6627929"/>
              <a:gd name="connsiteY1" fmla="*/ 3947 h 5485197"/>
              <a:gd name="connsiteX2" fmla="*/ 6507821 w 6627929"/>
              <a:gd name="connsiteY2" fmla="*/ 939190 h 5485197"/>
              <a:gd name="connsiteX3" fmla="*/ 6147833 w 6627929"/>
              <a:gd name="connsiteY3" fmla="*/ 2653070 h 5485197"/>
              <a:gd name="connsiteX4" fmla="*/ 3309583 w 6627929"/>
              <a:gd name="connsiteY4" fmla="*/ 5482637 h 5485197"/>
              <a:gd name="connsiteX5" fmla="*/ 712024 w 6627929"/>
              <a:gd name="connsiteY5" fmla="*/ 3101387 h 5485197"/>
              <a:gd name="connsiteX6" fmla="*/ 670920 w 6627929"/>
              <a:gd name="connsiteY6" fmla="*/ 219439 h 5485197"/>
              <a:gd name="connsiteX7" fmla="*/ 3314028 w 6627929"/>
              <a:gd name="connsiteY7" fmla="*/ 1120980 h 5485197"/>
              <a:gd name="connsiteX0" fmla="*/ 3230389 w 6544290"/>
              <a:gd name="connsiteY0" fmla="*/ 1120980 h 5485139"/>
              <a:gd name="connsiteX1" fmla="*/ 4822399 w 6544290"/>
              <a:gd name="connsiteY1" fmla="*/ 3947 h 5485139"/>
              <a:gd name="connsiteX2" fmla="*/ 6424182 w 6544290"/>
              <a:gd name="connsiteY2" fmla="*/ 939190 h 5485139"/>
              <a:gd name="connsiteX3" fmla="*/ 6064194 w 6544290"/>
              <a:gd name="connsiteY3" fmla="*/ 2653070 h 5485139"/>
              <a:gd name="connsiteX4" fmla="*/ 3225944 w 6544290"/>
              <a:gd name="connsiteY4" fmla="*/ 5482637 h 5485139"/>
              <a:gd name="connsiteX5" fmla="*/ 761735 w 6544290"/>
              <a:gd name="connsiteY5" fmla="*/ 3063287 h 5485139"/>
              <a:gd name="connsiteX6" fmla="*/ 587281 w 6544290"/>
              <a:gd name="connsiteY6" fmla="*/ 219439 h 5485139"/>
              <a:gd name="connsiteX7" fmla="*/ 3230389 w 6544290"/>
              <a:gd name="connsiteY7" fmla="*/ 1120980 h 5485139"/>
              <a:gd name="connsiteX0" fmla="*/ 3230389 w 6544290"/>
              <a:gd name="connsiteY0" fmla="*/ 1120980 h 5485288"/>
              <a:gd name="connsiteX1" fmla="*/ 4822399 w 6544290"/>
              <a:gd name="connsiteY1" fmla="*/ 3947 h 5485288"/>
              <a:gd name="connsiteX2" fmla="*/ 6424182 w 6544290"/>
              <a:gd name="connsiteY2" fmla="*/ 939190 h 5485288"/>
              <a:gd name="connsiteX3" fmla="*/ 6064194 w 6544290"/>
              <a:gd name="connsiteY3" fmla="*/ 2653070 h 5485288"/>
              <a:gd name="connsiteX4" fmla="*/ 3225944 w 6544290"/>
              <a:gd name="connsiteY4" fmla="*/ 5482637 h 5485288"/>
              <a:gd name="connsiteX5" fmla="*/ 761735 w 6544290"/>
              <a:gd name="connsiteY5" fmla="*/ 3063287 h 5485288"/>
              <a:gd name="connsiteX6" fmla="*/ 587281 w 6544290"/>
              <a:gd name="connsiteY6" fmla="*/ 219439 h 5485288"/>
              <a:gd name="connsiteX7" fmla="*/ 3230389 w 6544290"/>
              <a:gd name="connsiteY7" fmla="*/ 1120980 h 5485288"/>
              <a:gd name="connsiteX0" fmla="*/ 3230389 w 6544290"/>
              <a:gd name="connsiteY0" fmla="*/ 1120980 h 5485288"/>
              <a:gd name="connsiteX1" fmla="*/ 4822399 w 6544290"/>
              <a:gd name="connsiteY1" fmla="*/ 3947 h 5485288"/>
              <a:gd name="connsiteX2" fmla="*/ 6424182 w 6544290"/>
              <a:gd name="connsiteY2" fmla="*/ 939190 h 5485288"/>
              <a:gd name="connsiteX3" fmla="*/ 6064194 w 6544290"/>
              <a:gd name="connsiteY3" fmla="*/ 2653070 h 5485288"/>
              <a:gd name="connsiteX4" fmla="*/ 3225944 w 6544290"/>
              <a:gd name="connsiteY4" fmla="*/ 5482637 h 5485288"/>
              <a:gd name="connsiteX5" fmla="*/ 761735 w 6544290"/>
              <a:gd name="connsiteY5" fmla="*/ 3063287 h 5485288"/>
              <a:gd name="connsiteX6" fmla="*/ 587281 w 6544290"/>
              <a:gd name="connsiteY6" fmla="*/ 219439 h 5485288"/>
              <a:gd name="connsiteX7" fmla="*/ 3230389 w 6544290"/>
              <a:gd name="connsiteY7" fmla="*/ 1120980 h 5485288"/>
              <a:gd name="connsiteX0" fmla="*/ 3230389 w 6544290"/>
              <a:gd name="connsiteY0" fmla="*/ 1120980 h 5482637"/>
              <a:gd name="connsiteX1" fmla="*/ 4822399 w 6544290"/>
              <a:gd name="connsiteY1" fmla="*/ 3947 h 5482637"/>
              <a:gd name="connsiteX2" fmla="*/ 6424182 w 6544290"/>
              <a:gd name="connsiteY2" fmla="*/ 939190 h 5482637"/>
              <a:gd name="connsiteX3" fmla="*/ 6064194 w 6544290"/>
              <a:gd name="connsiteY3" fmla="*/ 2653070 h 5482637"/>
              <a:gd name="connsiteX4" fmla="*/ 3225944 w 6544290"/>
              <a:gd name="connsiteY4" fmla="*/ 5482637 h 5482637"/>
              <a:gd name="connsiteX5" fmla="*/ 761735 w 6544290"/>
              <a:gd name="connsiteY5" fmla="*/ 3063287 h 5482637"/>
              <a:gd name="connsiteX6" fmla="*/ 587281 w 6544290"/>
              <a:gd name="connsiteY6" fmla="*/ 219439 h 5482637"/>
              <a:gd name="connsiteX7" fmla="*/ 3230389 w 6544290"/>
              <a:gd name="connsiteY7" fmla="*/ 1120980 h 5482637"/>
              <a:gd name="connsiteX0" fmla="*/ 3230389 w 6544290"/>
              <a:gd name="connsiteY0" fmla="*/ 1120980 h 5482637"/>
              <a:gd name="connsiteX1" fmla="*/ 4822399 w 6544290"/>
              <a:gd name="connsiteY1" fmla="*/ 3947 h 5482637"/>
              <a:gd name="connsiteX2" fmla="*/ 6424182 w 6544290"/>
              <a:gd name="connsiteY2" fmla="*/ 939190 h 5482637"/>
              <a:gd name="connsiteX3" fmla="*/ 6064194 w 6544290"/>
              <a:gd name="connsiteY3" fmla="*/ 2653070 h 5482637"/>
              <a:gd name="connsiteX4" fmla="*/ 3225944 w 6544290"/>
              <a:gd name="connsiteY4" fmla="*/ 5482637 h 5482637"/>
              <a:gd name="connsiteX5" fmla="*/ 761735 w 6544290"/>
              <a:gd name="connsiteY5" fmla="*/ 3063287 h 5482637"/>
              <a:gd name="connsiteX6" fmla="*/ 587281 w 6544290"/>
              <a:gd name="connsiteY6" fmla="*/ 219439 h 5482637"/>
              <a:gd name="connsiteX7" fmla="*/ 3230389 w 6544290"/>
              <a:gd name="connsiteY7" fmla="*/ 1120980 h 5482637"/>
              <a:gd name="connsiteX0" fmla="*/ 3199617 w 6513518"/>
              <a:gd name="connsiteY0" fmla="*/ 1120980 h 5482637"/>
              <a:gd name="connsiteX1" fmla="*/ 4791627 w 6513518"/>
              <a:gd name="connsiteY1" fmla="*/ 3947 h 5482637"/>
              <a:gd name="connsiteX2" fmla="*/ 6393410 w 6513518"/>
              <a:gd name="connsiteY2" fmla="*/ 939190 h 5482637"/>
              <a:gd name="connsiteX3" fmla="*/ 6033422 w 6513518"/>
              <a:gd name="connsiteY3" fmla="*/ 2653070 h 5482637"/>
              <a:gd name="connsiteX4" fmla="*/ 3195172 w 6513518"/>
              <a:gd name="connsiteY4" fmla="*/ 5482637 h 5482637"/>
              <a:gd name="connsiteX5" fmla="*/ 782583 w 6513518"/>
              <a:gd name="connsiteY5" fmla="*/ 3011668 h 5482637"/>
              <a:gd name="connsiteX6" fmla="*/ 556509 w 6513518"/>
              <a:gd name="connsiteY6" fmla="*/ 219439 h 5482637"/>
              <a:gd name="connsiteX7" fmla="*/ 3199617 w 6513518"/>
              <a:gd name="connsiteY7" fmla="*/ 1120980 h 5482637"/>
              <a:gd name="connsiteX0" fmla="*/ 3230387 w 6544288"/>
              <a:gd name="connsiteY0" fmla="*/ 1120980 h 5482637"/>
              <a:gd name="connsiteX1" fmla="*/ 4822397 w 6544288"/>
              <a:gd name="connsiteY1" fmla="*/ 3947 h 5482637"/>
              <a:gd name="connsiteX2" fmla="*/ 6424180 w 6544288"/>
              <a:gd name="connsiteY2" fmla="*/ 939190 h 5482637"/>
              <a:gd name="connsiteX3" fmla="*/ 6064192 w 6544288"/>
              <a:gd name="connsiteY3" fmla="*/ 2653070 h 5482637"/>
              <a:gd name="connsiteX4" fmla="*/ 3225942 w 6544288"/>
              <a:gd name="connsiteY4" fmla="*/ 5482637 h 5482637"/>
              <a:gd name="connsiteX5" fmla="*/ 761734 w 6544288"/>
              <a:gd name="connsiteY5" fmla="*/ 3011668 h 5482637"/>
              <a:gd name="connsiteX6" fmla="*/ 587279 w 6544288"/>
              <a:gd name="connsiteY6" fmla="*/ 219439 h 5482637"/>
              <a:gd name="connsiteX7" fmla="*/ 3230387 w 6544288"/>
              <a:gd name="connsiteY7" fmla="*/ 1120980 h 5482637"/>
              <a:gd name="connsiteX0" fmla="*/ 3230387 w 6544288"/>
              <a:gd name="connsiteY0" fmla="*/ 1120980 h 5482637"/>
              <a:gd name="connsiteX1" fmla="*/ 4822397 w 6544288"/>
              <a:gd name="connsiteY1" fmla="*/ 3947 h 5482637"/>
              <a:gd name="connsiteX2" fmla="*/ 6424180 w 6544288"/>
              <a:gd name="connsiteY2" fmla="*/ 939190 h 5482637"/>
              <a:gd name="connsiteX3" fmla="*/ 6064192 w 6544288"/>
              <a:gd name="connsiteY3" fmla="*/ 2653070 h 5482637"/>
              <a:gd name="connsiteX4" fmla="*/ 3225942 w 6544288"/>
              <a:gd name="connsiteY4" fmla="*/ 5482637 h 5482637"/>
              <a:gd name="connsiteX5" fmla="*/ 761734 w 6544288"/>
              <a:gd name="connsiteY5" fmla="*/ 3011668 h 5482637"/>
              <a:gd name="connsiteX6" fmla="*/ 587279 w 6544288"/>
              <a:gd name="connsiteY6" fmla="*/ 219439 h 5482637"/>
              <a:gd name="connsiteX7" fmla="*/ 3230387 w 6544288"/>
              <a:gd name="connsiteY7" fmla="*/ 1120980 h 5482637"/>
              <a:gd name="connsiteX0" fmla="*/ 3230387 w 6544288"/>
              <a:gd name="connsiteY0" fmla="*/ 1120980 h 5482637"/>
              <a:gd name="connsiteX1" fmla="*/ 4822397 w 6544288"/>
              <a:gd name="connsiteY1" fmla="*/ 3947 h 5482637"/>
              <a:gd name="connsiteX2" fmla="*/ 6424180 w 6544288"/>
              <a:gd name="connsiteY2" fmla="*/ 939190 h 5482637"/>
              <a:gd name="connsiteX3" fmla="*/ 6064192 w 6544288"/>
              <a:gd name="connsiteY3" fmla="*/ 2653070 h 5482637"/>
              <a:gd name="connsiteX4" fmla="*/ 3225942 w 6544288"/>
              <a:gd name="connsiteY4" fmla="*/ 5482637 h 5482637"/>
              <a:gd name="connsiteX5" fmla="*/ 761734 w 6544288"/>
              <a:gd name="connsiteY5" fmla="*/ 3011668 h 5482637"/>
              <a:gd name="connsiteX6" fmla="*/ 587279 w 6544288"/>
              <a:gd name="connsiteY6" fmla="*/ 219439 h 5482637"/>
              <a:gd name="connsiteX7" fmla="*/ 3230387 w 6544288"/>
              <a:gd name="connsiteY7" fmla="*/ 1120980 h 5482637"/>
              <a:gd name="connsiteX0" fmla="*/ 3230387 w 6544288"/>
              <a:gd name="connsiteY0" fmla="*/ 1120980 h 5482637"/>
              <a:gd name="connsiteX1" fmla="*/ 4822397 w 6544288"/>
              <a:gd name="connsiteY1" fmla="*/ 3947 h 5482637"/>
              <a:gd name="connsiteX2" fmla="*/ 6424180 w 6544288"/>
              <a:gd name="connsiteY2" fmla="*/ 939190 h 5482637"/>
              <a:gd name="connsiteX3" fmla="*/ 6064192 w 6544288"/>
              <a:gd name="connsiteY3" fmla="*/ 2653070 h 5482637"/>
              <a:gd name="connsiteX4" fmla="*/ 3225942 w 6544288"/>
              <a:gd name="connsiteY4" fmla="*/ 5482637 h 5482637"/>
              <a:gd name="connsiteX5" fmla="*/ 761734 w 6544288"/>
              <a:gd name="connsiteY5" fmla="*/ 3011668 h 5482637"/>
              <a:gd name="connsiteX6" fmla="*/ 587279 w 6544288"/>
              <a:gd name="connsiteY6" fmla="*/ 219439 h 5482637"/>
              <a:gd name="connsiteX7" fmla="*/ 3230387 w 6544288"/>
              <a:gd name="connsiteY7" fmla="*/ 1120980 h 5482637"/>
              <a:gd name="connsiteX0" fmla="*/ 3317703 w 6631604"/>
              <a:gd name="connsiteY0" fmla="*/ 1120980 h 5482637"/>
              <a:gd name="connsiteX1" fmla="*/ 4909713 w 6631604"/>
              <a:gd name="connsiteY1" fmla="*/ 3947 h 5482637"/>
              <a:gd name="connsiteX2" fmla="*/ 6511496 w 6631604"/>
              <a:gd name="connsiteY2" fmla="*/ 939190 h 5482637"/>
              <a:gd name="connsiteX3" fmla="*/ 6151508 w 6631604"/>
              <a:gd name="connsiteY3" fmla="*/ 2653070 h 5482637"/>
              <a:gd name="connsiteX4" fmla="*/ 3313258 w 6631604"/>
              <a:gd name="connsiteY4" fmla="*/ 5482637 h 5482637"/>
              <a:gd name="connsiteX5" fmla="*/ 849050 w 6631604"/>
              <a:gd name="connsiteY5" fmla="*/ 3011668 h 5482637"/>
              <a:gd name="connsiteX6" fmla="*/ 674595 w 6631604"/>
              <a:gd name="connsiteY6" fmla="*/ 219439 h 5482637"/>
              <a:gd name="connsiteX7" fmla="*/ 3317703 w 6631604"/>
              <a:gd name="connsiteY7" fmla="*/ 1120980 h 5482637"/>
              <a:gd name="connsiteX0" fmla="*/ 3327131 w 6641032"/>
              <a:gd name="connsiteY0" fmla="*/ 1120980 h 5482637"/>
              <a:gd name="connsiteX1" fmla="*/ 4919141 w 6641032"/>
              <a:gd name="connsiteY1" fmla="*/ 3947 h 5482637"/>
              <a:gd name="connsiteX2" fmla="*/ 6520924 w 6641032"/>
              <a:gd name="connsiteY2" fmla="*/ 939190 h 5482637"/>
              <a:gd name="connsiteX3" fmla="*/ 6160936 w 6641032"/>
              <a:gd name="connsiteY3" fmla="*/ 2653070 h 5482637"/>
              <a:gd name="connsiteX4" fmla="*/ 3322686 w 6641032"/>
              <a:gd name="connsiteY4" fmla="*/ 5482637 h 5482637"/>
              <a:gd name="connsiteX5" fmla="*/ 858478 w 6641032"/>
              <a:gd name="connsiteY5" fmla="*/ 3011668 h 5482637"/>
              <a:gd name="connsiteX6" fmla="*/ 684023 w 6641032"/>
              <a:gd name="connsiteY6" fmla="*/ 219439 h 5482637"/>
              <a:gd name="connsiteX7" fmla="*/ 3327131 w 6641032"/>
              <a:gd name="connsiteY7" fmla="*/ 1120980 h 5482637"/>
              <a:gd name="connsiteX0" fmla="*/ 3311425 w 6625326"/>
              <a:gd name="connsiteY0" fmla="*/ 1120980 h 5482637"/>
              <a:gd name="connsiteX1" fmla="*/ 4903435 w 6625326"/>
              <a:gd name="connsiteY1" fmla="*/ 3947 h 5482637"/>
              <a:gd name="connsiteX2" fmla="*/ 6505218 w 6625326"/>
              <a:gd name="connsiteY2" fmla="*/ 939190 h 5482637"/>
              <a:gd name="connsiteX3" fmla="*/ 6145230 w 6625326"/>
              <a:gd name="connsiteY3" fmla="*/ 2653070 h 5482637"/>
              <a:gd name="connsiteX4" fmla="*/ 3306980 w 6625326"/>
              <a:gd name="connsiteY4" fmla="*/ 5482637 h 5482637"/>
              <a:gd name="connsiteX5" fmla="*/ 842772 w 6625326"/>
              <a:gd name="connsiteY5" fmla="*/ 3011668 h 5482637"/>
              <a:gd name="connsiteX6" fmla="*/ 668317 w 6625326"/>
              <a:gd name="connsiteY6" fmla="*/ 219439 h 5482637"/>
              <a:gd name="connsiteX7" fmla="*/ 3311425 w 6625326"/>
              <a:gd name="connsiteY7" fmla="*/ 1120980 h 5482637"/>
              <a:gd name="connsiteX0" fmla="*/ 3311425 w 6625326"/>
              <a:gd name="connsiteY0" fmla="*/ 1120980 h 5482637"/>
              <a:gd name="connsiteX1" fmla="*/ 4903435 w 6625326"/>
              <a:gd name="connsiteY1" fmla="*/ 3947 h 5482637"/>
              <a:gd name="connsiteX2" fmla="*/ 6505218 w 6625326"/>
              <a:gd name="connsiteY2" fmla="*/ 939190 h 5482637"/>
              <a:gd name="connsiteX3" fmla="*/ 6145230 w 6625326"/>
              <a:gd name="connsiteY3" fmla="*/ 2653070 h 5482637"/>
              <a:gd name="connsiteX4" fmla="*/ 3306980 w 6625326"/>
              <a:gd name="connsiteY4" fmla="*/ 5482637 h 5482637"/>
              <a:gd name="connsiteX5" fmla="*/ 842772 w 6625326"/>
              <a:gd name="connsiteY5" fmla="*/ 3011668 h 5482637"/>
              <a:gd name="connsiteX6" fmla="*/ 668317 w 6625326"/>
              <a:gd name="connsiteY6" fmla="*/ 219439 h 5482637"/>
              <a:gd name="connsiteX7" fmla="*/ 3311425 w 6625326"/>
              <a:gd name="connsiteY7" fmla="*/ 1120980 h 5482637"/>
              <a:gd name="connsiteX0" fmla="*/ 3311425 w 6625326"/>
              <a:gd name="connsiteY0" fmla="*/ 1120980 h 5482637"/>
              <a:gd name="connsiteX1" fmla="*/ 4903435 w 6625326"/>
              <a:gd name="connsiteY1" fmla="*/ 3947 h 5482637"/>
              <a:gd name="connsiteX2" fmla="*/ 6505218 w 6625326"/>
              <a:gd name="connsiteY2" fmla="*/ 939190 h 5482637"/>
              <a:gd name="connsiteX3" fmla="*/ 6145230 w 6625326"/>
              <a:gd name="connsiteY3" fmla="*/ 2653070 h 5482637"/>
              <a:gd name="connsiteX4" fmla="*/ 3306980 w 6625326"/>
              <a:gd name="connsiteY4" fmla="*/ 5482637 h 5482637"/>
              <a:gd name="connsiteX5" fmla="*/ 842772 w 6625326"/>
              <a:gd name="connsiteY5" fmla="*/ 3011668 h 5482637"/>
              <a:gd name="connsiteX6" fmla="*/ 668317 w 6625326"/>
              <a:gd name="connsiteY6" fmla="*/ 219439 h 5482637"/>
              <a:gd name="connsiteX7" fmla="*/ 3311425 w 6625326"/>
              <a:gd name="connsiteY7" fmla="*/ 1120980 h 5482637"/>
              <a:gd name="connsiteX0" fmla="*/ 3297684 w 6611585"/>
              <a:gd name="connsiteY0" fmla="*/ 1120980 h 5482637"/>
              <a:gd name="connsiteX1" fmla="*/ 4889694 w 6611585"/>
              <a:gd name="connsiteY1" fmla="*/ 3947 h 5482637"/>
              <a:gd name="connsiteX2" fmla="*/ 6491477 w 6611585"/>
              <a:gd name="connsiteY2" fmla="*/ 939190 h 5482637"/>
              <a:gd name="connsiteX3" fmla="*/ 6131489 w 6611585"/>
              <a:gd name="connsiteY3" fmla="*/ 2653070 h 5482637"/>
              <a:gd name="connsiteX4" fmla="*/ 3293239 w 6611585"/>
              <a:gd name="connsiteY4" fmla="*/ 5482637 h 5482637"/>
              <a:gd name="connsiteX5" fmla="*/ 851153 w 6611585"/>
              <a:gd name="connsiteY5" fmla="*/ 2952675 h 5482637"/>
              <a:gd name="connsiteX6" fmla="*/ 654576 w 6611585"/>
              <a:gd name="connsiteY6" fmla="*/ 219439 h 5482637"/>
              <a:gd name="connsiteX7" fmla="*/ 3297684 w 6611585"/>
              <a:gd name="connsiteY7" fmla="*/ 1120980 h 5482637"/>
              <a:gd name="connsiteX0" fmla="*/ 3141015 w 6454916"/>
              <a:gd name="connsiteY0" fmla="*/ 1120980 h 5482637"/>
              <a:gd name="connsiteX1" fmla="*/ 4733025 w 6454916"/>
              <a:gd name="connsiteY1" fmla="*/ 3947 h 5482637"/>
              <a:gd name="connsiteX2" fmla="*/ 6334808 w 6454916"/>
              <a:gd name="connsiteY2" fmla="*/ 939190 h 5482637"/>
              <a:gd name="connsiteX3" fmla="*/ 5974820 w 6454916"/>
              <a:gd name="connsiteY3" fmla="*/ 2653070 h 5482637"/>
              <a:gd name="connsiteX4" fmla="*/ 3136570 w 6454916"/>
              <a:gd name="connsiteY4" fmla="*/ 5482637 h 5482637"/>
              <a:gd name="connsiteX5" fmla="*/ 967329 w 6454916"/>
              <a:gd name="connsiteY5" fmla="*/ 3336133 h 5482637"/>
              <a:gd name="connsiteX6" fmla="*/ 497907 w 6454916"/>
              <a:gd name="connsiteY6" fmla="*/ 219439 h 5482637"/>
              <a:gd name="connsiteX7" fmla="*/ 3141015 w 6454916"/>
              <a:gd name="connsiteY7" fmla="*/ 1120980 h 5482637"/>
              <a:gd name="connsiteX0" fmla="*/ 3318708 w 6632609"/>
              <a:gd name="connsiteY0" fmla="*/ 1120980 h 5482637"/>
              <a:gd name="connsiteX1" fmla="*/ 4910718 w 6632609"/>
              <a:gd name="connsiteY1" fmla="*/ 3947 h 5482637"/>
              <a:gd name="connsiteX2" fmla="*/ 6512501 w 6632609"/>
              <a:gd name="connsiteY2" fmla="*/ 939190 h 5482637"/>
              <a:gd name="connsiteX3" fmla="*/ 6152513 w 6632609"/>
              <a:gd name="connsiteY3" fmla="*/ 2653070 h 5482637"/>
              <a:gd name="connsiteX4" fmla="*/ 3314263 w 6632609"/>
              <a:gd name="connsiteY4" fmla="*/ 5482637 h 5482637"/>
              <a:gd name="connsiteX5" fmla="*/ 1145022 w 6632609"/>
              <a:gd name="connsiteY5" fmla="*/ 3336133 h 5482637"/>
              <a:gd name="connsiteX6" fmla="*/ 675600 w 6632609"/>
              <a:gd name="connsiteY6" fmla="*/ 219439 h 5482637"/>
              <a:gd name="connsiteX7" fmla="*/ 3318708 w 6632609"/>
              <a:gd name="connsiteY7" fmla="*/ 1120980 h 5482637"/>
              <a:gd name="connsiteX0" fmla="*/ 3708158 w 7022059"/>
              <a:gd name="connsiteY0" fmla="*/ 1120980 h 5482637"/>
              <a:gd name="connsiteX1" fmla="*/ 5300168 w 7022059"/>
              <a:gd name="connsiteY1" fmla="*/ 3947 h 5482637"/>
              <a:gd name="connsiteX2" fmla="*/ 6901951 w 7022059"/>
              <a:gd name="connsiteY2" fmla="*/ 939190 h 5482637"/>
              <a:gd name="connsiteX3" fmla="*/ 6541963 w 7022059"/>
              <a:gd name="connsiteY3" fmla="*/ 2653070 h 5482637"/>
              <a:gd name="connsiteX4" fmla="*/ 3703713 w 7022059"/>
              <a:gd name="connsiteY4" fmla="*/ 5482637 h 5482637"/>
              <a:gd name="connsiteX5" fmla="*/ 937163 w 7022059"/>
              <a:gd name="connsiteY5" fmla="*/ 2613462 h 5482637"/>
              <a:gd name="connsiteX6" fmla="*/ 1065050 w 7022059"/>
              <a:gd name="connsiteY6" fmla="*/ 219439 h 5482637"/>
              <a:gd name="connsiteX7" fmla="*/ 3708158 w 7022059"/>
              <a:gd name="connsiteY7" fmla="*/ 1120980 h 5482637"/>
              <a:gd name="connsiteX0" fmla="*/ 3739744 w 7053645"/>
              <a:gd name="connsiteY0" fmla="*/ 1120980 h 5482637"/>
              <a:gd name="connsiteX1" fmla="*/ 5331754 w 7053645"/>
              <a:gd name="connsiteY1" fmla="*/ 3947 h 5482637"/>
              <a:gd name="connsiteX2" fmla="*/ 6933537 w 7053645"/>
              <a:gd name="connsiteY2" fmla="*/ 939190 h 5482637"/>
              <a:gd name="connsiteX3" fmla="*/ 6573549 w 7053645"/>
              <a:gd name="connsiteY3" fmla="*/ 2653070 h 5482637"/>
              <a:gd name="connsiteX4" fmla="*/ 3735299 w 7053645"/>
              <a:gd name="connsiteY4" fmla="*/ 5482637 h 5482637"/>
              <a:gd name="connsiteX5" fmla="*/ 924504 w 7053645"/>
              <a:gd name="connsiteY5" fmla="*/ 2665081 h 5482637"/>
              <a:gd name="connsiteX6" fmla="*/ 1096636 w 7053645"/>
              <a:gd name="connsiteY6" fmla="*/ 219439 h 5482637"/>
              <a:gd name="connsiteX7" fmla="*/ 3739744 w 7053645"/>
              <a:gd name="connsiteY7" fmla="*/ 1120980 h 5482637"/>
              <a:gd name="connsiteX0" fmla="*/ 3377162 w 6691063"/>
              <a:gd name="connsiteY0" fmla="*/ 1120980 h 5482637"/>
              <a:gd name="connsiteX1" fmla="*/ 4969172 w 6691063"/>
              <a:gd name="connsiteY1" fmla="*/ 3947 h 5482637"/>
              <a:gd name="connsiteX2" fmla="*/ 6570955 w 6691063"/>
              <a:gd name="connsiteY2" fmla="*/ 939190 h 5482637"/>
              <a:gd name="connsiteX3" fmla="*/ 6210967 w 6691063"/>
              <a:gd name="connsiteY3" fmla="*/ 2653070 h 5482637"/>
              <a:gd name="connsiteX4" fmla="*/ 3372717 w 6691063"/>
              <a:gd name="connsiteY4" fmla="*/ 5482637 h 5482637"/>
              <a:gd name="connsiteX5" fmla="*/ 561922 w 6691063"/>
              <a:gd name="connsiteY5" fmla="*/ 2665081 h 5482637"/>
              <a:gd name="connsiteX6" fmla="*/ 734054 w 6691063"/>
              <a:gd name="connsiteY6" fmla="*/ 219439 h 5482637"/>
              <a:gd name="connsiteX7" fmla="*/ 3377162 w 6691063"/>
              <a:gd name="connsiteY7" fmla="*/ 1120980 h 5482637"/>
              <a:gd name="connsiteX0" fmla="*/ 3195196 w 6509097"/>
              <a:gd name="connsiteY0" fmla="*/ 1120980 h 5482637"/>
              <a:gd name="connsiteX1" fmla="*/ 4787206 w 6509097"/>
              <a:gd name="connsiteY1" fmla="*/ 3947 h 5482637"/>
              <a:gd name="connsiteX2" fmla="*/ 6388989 w 6509097"/>
              <a:gd name="connsiteY2" fmla="*/ 939190 h 5482637"/>
              <a:gd name="connsiteX3" fmla="*/ 6029001 w 6509097"/>
              <a:gd name="connsiteY3" fmla="*/ 2653070 h 5482637"/>
              <a:gd name="connsiteX4" fmla="*/ 3190751 w 6509097"/>
              <a:gd name="connsiteY4" fmla="*/ 5482637 h 5482637"/>
              <a:gd name="connsiteX5" fmla="*/ 379956 w 6509097"/>
              <a:gd name="connsiteY5" fmla="*/ 2665081 h 5482637"/>
              <a:gd name="connsiteX6" fmla="*/ 552088 w 6509097"/>
              <a:gd name="connsiteY6" fmla="*/ 219439 h 5482637"/>
              <a:gd name="connsiteX7" fmla="*/ 3195196 w 6509097"/>
              <a:gd name="connsiteY7" fmla="*/ 1120980 h 5482637"/>
              <a:gd name="connsiteX0" fmla="*/ 3331559 w 6645460"/>
              <a:gd name="connsiteY0" fmla="*/ 1120980 h 5482637"/>
              <a:gd name="connsiteX1" fmla="*/ 4923569 w 6645460"/>
              <a:gd name="connsiteY1" fmla="*/ 3947 h 5482637"/>
              <a:gd name="connsiteX2" fmla="*/ 6525352 w 6645460"/>
              <a:gd name="connsiteY2" fmla="*/ 939190 h 5482637"/>
              <a:gd name="connsiteX3" fmla="*/ 6165364 w 6645460"/>
              <a:gd name="connsiteY3" fmla="*/ 2653070 h 5482637"/>
              <a:gd name="connsiteX4" fmla="*/ 3327114 w 6645460"/>
              <a:gd name="connsiteY4" fmla="*/ 5482637 h 5482637"/>
              <a:gd name="connsiteX5" fmla="*/ 516319 w 6645460"/>
              <a:gd name="connsiteY5" fmla="*/ 2665081 h 5482637"/>
              <a:gd name="connsiteX6" fmla="*/ 688451 w 6645460"/>
              <a:gd name="connsiteY6" fmla="*/ 219439 h 5482637"/>
              <a:gd name="connsiteX7" fmla="*/ 3331559 w 6645460"/>
              <a:gd name="connsiteY7" fmla="*/ 1120980 h 5482637"/>
              <a:gd name="connsiteX0" fmla="*/ 3350738 w 6664639"/>
              <a:gd name="connsiteY0" fmla="*/ 1120980 h 5482637"/>
              <a:gd name="connsiteX1" fmla="*/ 4942748 w 6664639"/>
              <a:gd name="connsiteY1" fmla="*/ 3947 h 5482637"/>
              <a:gd name="connsiteX2" fmla="*/ 6544531 w 6664639"/>
              <a:gd name="connsiteY2" fmla="*/ 939190 h 5482637"/>
              <a:gd name="connsiteX3" fmla="*/ 6184543 w 6664639"/>
              <a:gd name="connsiteY3" fmla="*/ 2653070 h 5482637"/>
              <a:gd name="connsiteX4" fmla="*/ 3346293 w 6664639"/>
              <a:gd name="connsiteY4" fmla="*/ 5482637 h 5482637"/>
              <a:gd name="connsiteX5" fmla="*/ 535498 w 6664639"/>
              <a:gd name="connsiteY5" fmla="*/ 2665081 h 5482637"/>
              <a:gd name="connsiteX6" fmla="*/ 707630 w 6664639"/>
              <a:gd name="connsiteY6" fmla="*/ 219439 h 5482637"/>
              <a:gd name="connsiteX7" fmla="*/ 3350738 w 6664639"/>
              <a:gd name="connsiteY7" fmla="*/ 1120980 h 5482637"/>
              <a:gd name="connsiteX0" fmla="*/ 3321544 w 6635445"/>
              <a:gd name="connsiteY0" fmla="*/ 1124052 h 5485709"/>
              <a:gd name="connsiteX1" fmla="*/ 4913554 w 6635445"/>
              <a:gd name="connsiteY1" fmla="*/ 7019 h 5485709"/>
              <a:gd name="connsiteX2" fmla="*/ 6515337 w 6635445"/>
              <a:gd name="connsiteY2" fmla="*/ 942262 h 5485709"/>
              <a:gd name="connsiteX3" fmla="*/ 6155349 w 6635445"/>
              <a:gd name="connsiteY3" fmla="*/ 2656142 h 5485709"/>
              <a:gd name="connsiteX4" fmla="*/ 3317099 w 6635445"/>
              <a:gd name="connsiteY4" fmla="*/ 5485709 h 5485709"/>
              <a:gd name="connsiteX5" fmla="*/ 506304 w 6635445"/>
              <a:gd name="connsiteY5" fmla="*/ 2668153 h 5485709"/>
              <a:gd name="connsiteX6" fmla="*/ 774301 w 6635445"/>
              <a:gd name="connsiteY6" fmla="*/ 215137 h 5485709"/>
              <a:gd name="connsiteX7" fmla="*/ 3321544 w 6635445"/>
              <a:gd name="connsiteY7" fmla="*/ 1124052 h 5485709"/>
              <a:gd name="connsiteX0" fmla="*/ 3346059 w 6659960"/>
              <a:gd name="connsiteY0" fmla="*/ 1120980 h 5482637"/>
              <a:gd name="connsiteX1" fmla="*/ 4938069 w 6659960"/>
              <a:gd name="connsiteY1" fmla="*/ 3947 h 5482637"/>
              <a:gd name="connsiteX2" fmla="*/ 6539852 w 6659960"/>
              <a:gd name="connsiteY2" fmla="*/ 939190 h 5482637"/>
              <a:gd name="connsiteX3" fmla="*/ 6179864 w 6659960"/>
              <a:gd name="connsiteY3" fmla="*/ 2653070 h 5482637"/>
              <a:gd name="connsiteX4" fmla="*/ 3341614 w 6659960"/>
              <a:gd name="connsiteY4" fmla="*/ 5482637 h 5482637"/>
              <a:gd name="connsiteX5" fmla="*/ 530819 w 6659960"/>
              <a:gd name="connsiteY5" fmla="*/ 2665081 h 5482637"/>
              <a:gd name="connsiteX6" fmla="*/ 717700 w 6659960"/>
              <a:gd name="connsiteY6" fmla="*/ 263684 h 5482637"/>
              <a:gd name="connsiteX7" fmla="*/ 3346059 w 6659960"/>
              <a:gd name="connsiteY7" fmla="*/ 1120980 h 5482637"/>
              <a:gd name="connsiteX0" fmla="*/ 3346059 w 6659960"/>
              <a:gd name="connsiteY0" fmla="*/ 1122629 h 5484286"/>
              <a:gd name="connsiteX1" fmla="*/ 4938069 w 6659960"/>
              <a:gd name="connsiteY1" fmla="*/ 5596 h 5484286"/>
              <a:gd name="connsiteX2" fmla="*/ 6539852 w 6659960"/>
              <a:gd name="connsiteY2" fmla="*/ 940839 h 5484286"/>
              <a:gd name="connsiteX3" fmla="*/ 6179864 w 6659960"/>
              <a:gd name="connsiteY3" fmla="*/ 2654719 h 5484286"/>
              <a:gd name="connsiteX4" fmla="*/ 3341614 w 6659960"/>
              <a:gd name="connsiteY4" fmla="*/ 5484286 h 5484286"/>
              <a:gd name="connsiteX5" fmla="*/ 530819 w 6659960"/>
              <a:gd name="connsiteY5" fmla="*/ 2666730 h 5484286"/>
              <a:gd name="connsiteX6" fmla="*/ 717700 w 6659960"/>
              <a:gd name="connsiteY6" fmla="*/ 265333 h 5484286"/>
              <a:gd name="connsiteX7" fmla="*/ 3346059 w 6659960"/>
              <a:gd name="connsiteY7" fmla="*/ 1122629 h 5484286"/>
              <a:gd name="connsiteX0" fmla="*/ 3298616 w 6612517"/>
              <a:gd name="connsiteY0" fmla="*/ 1122629 h 5484286"/>
              <a:gd name="connsiteX1" fmla="*/ 4890626 w 6612517"/>
              <a:gd name="connsiteY1" fmla="*/ 5596 h 5484286"/>
              <a:gd name="connsiteX2" fmla="*/ 6492409 w 6612517"/>
              <a:gd name="connsiteY2" fmla="*/ 940839 h 5484286"/>
              <a:gd name="connsiteX3" fmla="*/ 6132421 w 6612517"/>
              <a:gd name="connsiteY3" fmla="*/ 2654719 h 5484286"/>
              <a:gd name="connsiteX4" fmla="*/ 3294171 w 6612517"/>
              <a:gd name="connsiteY4" fmla="*/ 5484286 h 5484286"/>
              <a:gd name="connsiteX5" fmla="*/ 483376 w 6612517"/>
              <a:gd name="connsiteY5" fmla="*/ 2666730 h 5484286"/>
              <a:gd name="connsiteX6" fmla="*/ 670257 w 6612517"/>
              <a:gd name="connsiteY6" fmla="*/ 265333 h 5484286"/>
              <a:gd name="connsiteX7" fmla="*/ 3298616 w 6612517"/>
              <a:gd name="connsiteY7" fmla="*/ 1122629 h 5484286"/>
              <a:gd name="connsiteX0" fmla="*/ 3330842 w 6644743"/>
              <a:gd name="connsiteY0" fmla="*/ 1122629 h 5484286"/>
              <a:gd name="connsiteX1" fmla="*/ 4922852 w 6644743"/>
              <a:gd name="connsiteY1" fmla="*/ 5596 h 5484286"/>
              <a:gd name="connsiteX2" fmla="*/ 6524635 w 6644743"/>
              <a:gd name="connsiteY2" fmla="*/ 940839 h 5484286"/>
              <a:gd name="connsiteX3" fmla="*/ 6164647 w 6644743"/>
              <a:gd name="connsiteY3" fmla="*/ 2654719 h 5484286"/>
              <a:gd name="connsiteX4" fmla="*/ 3326397 w 6644743"/>
              <a:gd name="connsiteY4" fmla="*/ 5484286 h 5484286"/>
              <a:gd name="connsiteX5" fmla="*/ 515602 w 6644743"/>
              <a:gd name="connsiteY5" fmla="*/ 2666730 h 5484286"/>
              <a:gd name="connsiteX6" fmla="*/ 702483 w 6644743"/>
              <a:gd name="connsiteY6" fmla="*/ 265333 h 5484286"/>
              <a:gd name="connsiteX7" fmla="*/ 3330842 w 6644743"/>
              <a:gd name="connsiteY7" fmla="*/ 1122629 h 5484286"/>
              <a:gd name="connsiteX0" fmla="*/ 3330842 w 6644743"/>
              <a:gd name="connsiteY0" fmla="*/ 1129022 h 5490679"/>
              <a:gd name="connsiteX1" fmla="*/ 4922852 w 6644743"/>
              <a:gd name="connsiteY1" fmla="*/ 11989 h 5490679"/>
              <a:gd name="connsiteX2" fmla="*/ 6524635 w 6644743"/>
              <a:gd name="connsiteY2" fmla="*/ 947232 h 5490679"/>
              <a:gd name="connsiteX3" fmla="*/ 6164647 w 6644743"/>
              <a:gd name="connsiteY3" fmla="*/ 2661112 h 5490679"/>
              <a:gd name="connsiteX4" fmla="*/ 3326397 w 6644743"/>
              <a:gd name="connsiteY4" fmla="*/ 5490679 h 5490679"/>
              <a:gd name="connsiteX5" fmla="*/ 515602 w 6644743"/>
              <a:gd name="connsiteY5" fmla="*/ 2673123 h 5490679"/>
              <a:gd name="connsiteX6" fmla="*/ 702483 w 6644743"/>
              <a:gd name="connsiteY6" fmla="*/ 271726 h 5490679"/>
              <a:gd name="connsiteX7" fmla="*/ 3330842 w 6644743"/>
              <a:gd name="connsiteY7" fmla="*/ 1129022 h 5490679"/>
              <a:gd name="connsiteX0" fmla="*/ 3328627 w 6642528"/>
              <a:gd name="connsiteY0" fmla="*/ 1165288 h 5526945"/>
              <a:gd name="connsiteX1" fmla="*/ 4920637 w 6642528"/>
              <a:gd name="connsiteY1" fmla="*/ 48255 h 5526945"/>
              <a:gd name="connsiteX2" fmla="*/ 6522420 w 6642528"/>
              <a:gd name="connsiteY2" fmla="*/ 983498 h 5526945"/>
              <a:gd name="connsiteX3" fmla="*/ 6162432 w 6642528"/>
              <a:gd name="connsiteY3" fmla="*/ 2697378 h 5526945"/>
              <a:gd name="connsiteX4" fmla="*/ 3324182 w 6642528"/>
              <a:gd name="connsiteY4" fmla="*/ 5526945 h 5526945"/>
              <a:gd name="connsiteX5" fmla="*/ 513387 w 6642528"/>
              <a:gd name="connsiteY5" fmla="*/ 2709389 h 5526945"/>
              <a:gd name="connsiteX6" fmla="*/ 707643 w 6642528"/>
              <a:gd name="connsiteY6" fmla="*/ 263747 h 5526945"/>
              <a:gd name="connsiteX7" fmla="*/ 3328627 w 6642528"/>
              <a:gd name="connsiteY7" fmla="*/ 1165288 h 5526945"/>
              <a:gd name="connsiteX0" fmla="*/ 3328627 w 6642528"/>
              <a:gd name="connsiteY0" fmla="*/ 1120980 h 5482637"/>
              <a:gd name="connsiteX1" fmla="*/ 4920637 w 6642528"/>
              <a:gd name="connsiteY1" fmla="*/ 3947 h 5482637"/>
              <a:gd name="connsiteX2" fmla="*/ 6522420 w 6642528"/>
              <a:gd name="connsiteY2" fmla="*/ 939190 h 5482637"/>
              <a:gd name="connsiteX3" fmla="*/ 6162432 w 6642528"/>
              <a:gd name="connsiteY3" fmla="*/ 2653070 h 5482637"/>
              <a:gd name="connsiteX4" fmla="*/ 3324182 w 6642528"/>
              <a:gd name="connsiteY4" fmla="*/ 5482637 h 5482637"/>
              <a:gd name="connsiteX5" fmla="*/ 513387 w 6642528"/>
              <a:gd name="connsiteY5" fmla="*/ 2665081 h 5482637"/>
              <a:gd name="connsiteX6" fmla="*/ 707643 w 6642528"/>
              <a:gd name="connsiteY6" fmla="*/ 219439 h 5482637"/>
              <a:gd name="connsiteX7" fmla="*/ 3328627 w 6642528"/>
              <a:gd name="connsiteY7" fmla="*/ 1120980 h 5482637"/>
              <a:gd name="connsiteX0" fmla="*/ 3317795 w 6631696"/>
              <a:gd name="connsiteY0" fmla="*/ 1120980 h 5482637"/>
              <a:gd name="connsiteX1" fmla="*/ 4909805 w 6631696"/>
              <a:gd name="connsiteY1" fmla="*/ 3947 h 5482637"/>
              <a:gd name="connsiteX2" fmla="*/ 6511588 w 6631696"/>
              <a:gd name="connsiteY2" fmla="*/ 939190 h 5482637"/>
              <a:gd name="connsiteX3" fmla="*/ 6151600 w 6631696"/>
              <a:gd name="connsiteY3" fmla="*/ 2653070 h 5482637"/>
              <a:gd name="connsiteX4" fmla="*/ 3313350 w 6631696"/>
              <a:gd name="connsiteY4" fmla="*/ 5482637 h 5482637"/>
              <a:gd name="connsiteX5" fmla="*/ 502555 w 6631696"/>
              <a:gd name="connsiteY5" fmla="*/ 2665081 h 5482637"/>
              <a:gd name="connsiteX6" fmla="*/ 733682 w 6631696"/>
              <a:gd name="connsiteY6" fmla="*/ 219439 h 5482637"/>
              <a:gd name="connsiteX7" fmla="*/ 3317795 w 6631696"/>
              <a:gd name="connsiteY7" fmla="*/ 1120980 h 5482637"/>
              <a:gd name="connsiteX0" fmla="*/ 3284350 w 6598251"/>
              <a:gd name="connsiteY0" fmla="*/ 1120980 h 5482637"/>
              <a:gd name="connsiteX1" fmla="*/ 4876360 w 6598251"/>
              <a:gd name="connsiteY1" fmla="*/ 3947 h 5482637"/>
              <a:gd name="connsiteX2" fmla="*/ 6478143 w 6598251"/>
              <a:gd name="connsiteY2" fmla="*/ 939190 h 5482637"/>
              <a:gd name="connsiteX3" fmla="*/ 6118155 w 6598251"/>
              <a:gd name="connsiteY3" fmla="*/ 2653070 h 5482637"/>
              <a:gd name="connsiteX4" fmla="*/ 3279905 w 6598251"/>
              <a:gd name="connsiteY4" fmla="*/ 5482637 h 5482637"/>
              <a:gd name="connsiteX5" fmla="*/ 469110 w 6598251"/>
              <a:gd name="connsiteY5" fmla="*/ 2665081 h 5482637"/>
              <a:gd name="connsiteX6" fmla="*/ 823653 w 6598251"/>
              <a:gd name="connsiteY6" fmla="*/ 275537 h 5482637"/>
              <a:gd name="connsiteX7" fmla="*/ 3284350 w 6598251"/>
              <a:gd name="connsiteY7" fmla="*/ 1120980 h 5482637"/>
              <a:gd name="connsiteX0" fmla="*/ 3302076 w 6615977"/>
              <a:gd name="connsiteY0" fmla="*/ 1139862 h 5501519"/>
              <a:gd name="connsiteX1" fmla="*/ 4894086 w 6615977"/>
              <a:gd name="connsiteY1" fmla="*/ 22829 h 5501519"/>
              <a:gd name="connsiteX2" fmla="*/ 6495869 w 6615977"/>
              <a:gd name="connsiteY2" fmla="*/ 958072 h 5501519"/>
              <a:gd name="connsiteX3" fmla="*/ 6135881 w 6615977"/>
              <a:gd name="connsiteY3" fmla="*/ 2671952 h 5501519"/>
              <a:gd name="connsiteX4" fmla="*/ 3297631 w 6615977"/>
              <a:gd name="connsiteY4" fmla="*/ 5501519 h 5501519"/>
              <a:gd name="connsiteX5" fmla="*/ 486836 w 6615977"/>
              <a:gd name="connsiteY5" fmla="*/ 2683963 h 5501519"/>
              <a:gd name="connsiteX6" fmla="*/ 774062 w 6615977"/>
              <a:gd name="connsiteY6" fmla="*/ 204662 h 5501519"/>
              <a:gd name="connsiteX7" fmla="*/ 3302076 w 6615977"/>
              <a:gd name="connsiteY7" fmla="*/ 1139862 h 5501519"/>
              <a:gd name="connsiteX0" fmla="*/ 3329048 w 6642949"/>
              <a:gd name="connsiteY0" fmla="*/ 1139862 h 5501519"/>
              <a:gd name="connsiteX1" fmla="*/ 4921058 w 6642949"/>
              <a:gd name="connsiteY1" fmla="*/ 22829 h 5501519"/>
              <a:gd name="connsiteX2" fmla="*/ 6522841 w 6642949"/>
              <a:gd name="connsiteY2" fmla="*/ 958072 h 5501519"/>
              <a:gd name="connsiteX3" fmla="*/ 6162853 w 6642949"/>
              <a:gd name="connsiteY3" fmla="*/ 2671952 h 5501519"/>
              <a:gd name="connsiteX4" fmla="*/ 3324603 w 6642949"/>
              <a:gd name="connsiteY4" fmla="*/ 5501519 h 5501519"/>
              <a:gd name="connsiteX5" fmla="*/ 513808 w 6642949"/>
              <a:gd name="connsiteY5" fmla="*/ 2683963 h 5501519"/>
              <a:gd name="connsiteX6" fmla="*/ 801034 w 6642949"/>
              <a:gd name="connsiteY6" fmla="*/ 204662 h 5501519"/>
              <a:gd name="connsiteX7" fmla="*/ 3329048 w 6642949"/>
              <a:gd name="connsiteY7" fmla="*/ 1139862 h 5501519"/>
              <a:gd name="connsiteX0" fmla="*/ 3329048 w 6642949"/>
              <a:gd name="connsiteY0" fmla="*/ 1120980 h 5482637"/>
              <a:gd name="connsiteX1" fmla="*/ 4921058 w 6642949"/>
              <a:gd name="connsiteY1" fmla="*/ 3947 h 5482637"/>
              <a:gd name="connsiteX2" fmla="*/ 6522841 w 6642949"/>
              <a:gd name="connsiteY2" fmla="*/ 939190 h 5482637"/>
              <a:gd name="connsiteX3" fmla="*/ 6162853 w 6642949"/>
              <a:gd name="connsiteY3" fmla="*/ 2653070 h 5482637"/>
              <a:gd name="connsiteX4" fmla="*/ 3324603 w 6642949"/>
              <a:gd name="connsiteY4" fmla="*/ 5482637 h 5482637"/>
              <a:gd name="connsiteX5" fmla="*/ 513808 w 6642949"/>
              <a:gd name="connsiteY5" fmla="*/ 2665081 h 5482637"/>
              <a:gd name="connsiteX6" fmla="*/ 801034 w 6642949"/>
              <a:gd name="connsiteY6" fmla="*/ 185780 h 5482637"/>
              <a:gd name="connsiteX7" fmla="*/ 3329048 w 6642949"/>
              <a:gd name="connsiteY7" fmla="*/ 1120980 h 5482637"/>
              <a:gd name="connsiteX0" fmla="*/ 3329048 w 6642949"/>
              <a:gd name="connsiteY0" fmla="*/ 1120980 h 5482637"/>
              <a:gd name="connsiteX1" fmla="*/ 4921058 w 6642949"/>
              <a:gd name="connsiteY1" fmla="*/ 3947 h 5482637"/>
              <a:gd name="connsiteX2" fmla="*/ 6522841 w 6642949"/>
              <a:gd name="connsiteY2" fmla="*/ 939190 h 5482637"/>
              <a:gd name="connsiteX3" fmla="*/ 6162853 w 6642949"/>
              <a:gd name="connsiteY3" fmla="*/ 2653070 h 5482637"/>
              <a:gd name="connsiteX4" fmla="*/ 3324603 w 6642949"/>
              <a:gd name="connsiteY4" fmla="*/ 5482637 h 5482637"/>
              <a:gd name="connsiteX5" fmla="*/ 513808 w 6642949"/>
              <a:gd name="connsiteY5" fmla="*/ 2665081 h 5482637"/>
              <a:gd name="connsiteX6" fmla="*/ 801034 w 6642949"/>
              <a:gd name="connsiteY6" fmla="*/ 185780 h 5482637"/>
              <a:gd name="connsiteX7" fmla="*/ 3329048 w 6642949"/>
              <a:gd name="connsiteY7" fmla="*/ 1120980 h 5482637"/>
              <a:gd name="connsiteX0" fmla="*/ 3329048 w 6642949"/>
              <a:gd name="connsiteY0" fmla="*/ 1128040 h 5489697"/>
              <a:gd name="connsiteX1" fmla="*/ 4921058 w 6642949"/>
              <a:gd name="connsiteY1" fmla="*/ 11007 h 5489697"/>
              <a:gd name="connsiteX2" fmla="*/ 6522841 w 6642949"/>
              <a:gd name="connsiteY2" fmla="*/ 946250 h 5489697"/>
              <a:gd name="connsiteX3" fmla="*/ 6162853 w 6642949"/>
              <a:gd name="connsiteY3" fmla="*/ 2660130 h 5489697"/>
              <a:gd name="connsiteX4" fmla="*/ 3324603 w 6642949"/>
              <a:gd name="connsiteY4" fmla="*/ 5489697 h 5489697"/>
              <a:gd name="connsiteX5" fmla="*/ 513808 w 6642949"/>
              <a:gd name="connsiteY5" fmla="*/ 2672141 h 5489697"/>
              <a:gd name="connsiteX6" fmla="*/ 801034 w 6642949"/>
              <a:gd name="connsiteY6" fmla="*/ 192840 h 5489697"/>
              <a:gd name="connsiteX7" fmla="*/ 3329048 w 6642949"/>
              <a:gd name="connsiteY7" fmla="*/ 1128040 h 5489697"/>
              <a:gd name="connsiteX0" fmla="*/ 3289173 w 6603074"/>
              <a:gd name="connsiteY0" fmla="*/ 1186561 h 5548218"/>
              <a:gd name="connsiteX1" fmla="*/ 4881183 w 6603074"/>
              <a:gd name="connsiteY1" fmla="*/ 69528 h 5548218"/>
              <a:gd name="connsiteX2" fmla="*/ 6482966 w 6603074"/>
              <a:gd name="connsiteY2" fmla="*/ 1004771 h 5548218"/>
              <a:gd name="connsiteX3" fmla="*/ 6122978 w 6603074"/>
              <a:gd name="connsiteY3" fmla="*/ 2718651 h 5548218"/>
              <a:gd name="connsiteX4" fmla="*/ 3284728 w 6603074"/>
              <a:gd name="connsiteY4" fmla="*/ 5548218 h 5548218"/>
              <a:gd name="connsiteX5" fmla="*/ 473933 w 6603074"/>
              <a:gd name="connsiteY5" fmla="*/ 2730662 h 5548218"/>
              <a:gd name="connsiteX6" fmla="*/ 905939 w 6603074"/>
              <a:gd name="connsiteY6" fmla="*/ 182781 h 5548218"/>
              <a:gd name="connsiteX7" fmla="*/ 3289173 w 6603074"/>
              <a:gd name="connsiteY7" fmla="*/ 1186561 h 5548218"/>
              <a:gd name="connsiteX0" fmla="*/ 3289173 w 6603074"/>
              <a:gd name="connsiteY0" fmla="*/ 1120980 h 5482637"/>
              <a:gd name="connsiteX1" fmla="*/ 4881183 w 6603074"/>
              <a:gd name="connsiteY1" fmla="*/ 3947 h 5482637"/>
              <a:gd name="connsiteX2" fmla="*/ 6482966 w 6603074"/>
              <a:gd name="connsiteY2" fmla="*/ 939190 h 5482637"/>
              <a:gd name="connsiteX3" fmla="*/ 6122978 w 6603074"/>
              <a:gd name="connsiteY3" fmla="*/ 2653070 h 5482637"/>
              <a:gd name="connsiteX4" fmla="*/ 3284728 w 6603074"/>
              <a:gd name="connsiteY4" fmla="*/ 5482637 h 5482637"/>
              <a:gd name="connsiteX5" fmla="*/ 473933 w 6603074"/>
              <a:gd name="connsiteY5" fmla="*/ 2665081 h 5482637"/>
              <a:gd name="connsiteX6" fmla="*/ 905939 w 6603074"/>
              <a:gd name="connsiteY6" fmla="*/ 117200 h 5482637"/>
              <a:gd name="connsiteX7" fmla="*/ 3289173 w 6603074"/>
              <a:gd name="connsiteY7" fmla="*/ 1120980 h 5482637"/>
              <a:gd name="connsiteX0" fmla="*/ 3289173 w 6603074"/>
              <a:gd name="connsiteY0" fmla="*/ 1120980 h 5482637"/>
              <a:gd name="connsiteX1" fmla="*/ 4881183 w 6603074"/>
              <a:gd name="connsiteY1" fmla="*/ 3947 h 5482637"/>
              <a:gd name="connsiteX2" fmla="*/ 6482966 w 6603074"/>
              <a:gd name="connsiteY2" fmla="*/ 939190 h 5482637"/>
              <a:gd name="connsiteX3" fmla="*/ 6122978 w 6603074"/>
              <a:gd name="connsiteY3" fmla="*/ 2653070 h 5482637"/>
              <a:gd name="connsiteX4" fmla="*/ 3284728 w 6603074"/>
              <a:gd name="connsiteY4" fmla="*/ 5482637 h 5482637"/>
              <a:gd name="connsiteX5" fmla="*/ 473933 w 6603074"/>
              <a:gd name="connsiteY5" fmla="*/ 2665081 h 5482637"/>
              <a:gd name="connsiteX6" fmla="*/ 905939 w 6603074"/>
              <a:gd name="connsiteY6" fmla="*/ 117200 h 5482637"/>
              <a:gd name="connsiteX7" fmla="*/ 3289173 w 6603074"/>
              <a:gd name="connsiteY7" fmla="*/ 1120980 h 5482637"/>
              <a:gd name="connsiteX0" fmla="*/ 3322521 w 6636422"/>
              <a:gd name="connsiteY0" fmla="*/ 1120980 h 5482637"/>
              <a:gd name="connsiteX1" fmla="*/ 4914531 w 6636422"/>
              <a:gd name="connsiteY1" fmla="*/ 3947 h 5482637"/>
              <a:gd name="connsiteX2" fmla="*/ 6516314 w 6636422"/>
              <a:gd name="connsiteY2" fmla="*/ 939190 h 5482637"/>
              <a:gd name="connsiteX3" fmla="*/ 6156326 w 6636422"/>
              <a:gd name="connsiteY3" fmla="*/ 2653070 h 5482637"/>
              <a:gd name="connsiteX4" fmla="*/ 3318076 w 6636422"/>
              <a:gd name="connsiteY4" fmla="*/ 5482637 h 5482637"/>
              <a:gd name="connsiteX5" fmla="*/ 507281 w 6636422"/>
              <a:gd name="connsiteY5" fmla="*/ 2665081 h 5482637"/>
              <a:gd name="connsiteX6" fmla="*/ 939287 w 6636422"/>
              <a:gd name="connsiteY6" fmla="*/ 117200 h 5482637"/>
              <a:gd name="connsiteX7" fmla="*/ 3322521 w 6636422"/>
              <a:gd name="connsiteY7" fmla="*/ 1120980 h 5482637"/>
              <a:gd name="connsiteX0" fmla="*/ 3322521 w 6636422"/>
              <a:gd name="connsiteY0" fmla="*/ 1120980 h 5482637"/>
              <a:gd name="connsiteX1" fmla="*/ 4914531 w 6636422"/>
              <a:gd name="connsiteY1" fmla="*/ 3947 h 5482637"/>
              <a:gd name="connsiteX2" fmla="*/ 6516314 w 6636422"/>
              <a:gd name="connsiteY2" fmla="*/ 939190 h 5482637"/>
              <a:gd name="connsiteX3" fmla="*/ 6156326 w 6636422"/>
              <a:gd name="connsiteY3" fmla="*/ 2653070 h 5482637"/>
              <a:gd name="connsiteX4" fmla="*/ 3318076 w 6636422"/>
              <a:gd name="connsiteY4" fmla="*/ 5482637 h 5482637"/>
              <a:gd name="connsiteX5" fmla="*/ 507281 w 6636422"/>
              <a:gd name="connsiteY5" fmla="*/ 2665081 h 5482637"/>
              <a:gd name="connsiteX6" fmla="*/ 939287 w 6636422"/>
              <a:gd name="connsiteY6" fmla="*/ 109580 h 5482637"/>
              <a:gd name="connsiteX7" fmla="*/ 3322521 w 6636422"/>
              <a:gd name="connsiteY7" fmla="*/ 1120980 h 5482637"/>
              <a:gd name="connsiteX0" fmla="*/ 3322521 w 6636422"/>
              <a:gd name="connsiteY0" fmla="*/ 1125496 h 5487153"/>
              <a:gd name="connsiteX1" fmla="*/ 4914531 w 6636422"/>
              <a:gd name="connsiteY1" fmla="*/ 8463 h 5487153"/>
              <a:gd name="connsiteX2" fmla="*/ 6516314 w 6636422"/>
              <a:gd name="connsiteY2" fmla="*/ 943706 h 5487153"/>
              <a:gd name="connsiteX3" fmla="*/ 6156326 w 6636422"/>
              <a:gd name="connsiteY3" fmla="*/ 2657586 h 5487153"/>
              <a:gd name="connsiteX4" fmla="*/ 3318076 w 6636422"/>
              <a:gd name="connsiteY4" fmla="*/ 5487153 h 5487153"/>
              <a:gd name="connsiteX5" fmla="*/ 507281 w 6636422"/>
              <a:gd name="connsiteY5" fmla="*/ 2669597 h 5487153"/>
              <a:gd name="connsiteX6" fmla="*/ 939287 w 6636422"/>
              <a:gd name="connsiteY6" fmla="*/ 114096 h 5487153"/>
              <a:gd name="connsiteX7" fmla="*/ 3322521 w 6636422"/>
              <a:gd name="connsiteY7" fmla="*/ 1125496 h 5487153"/>
              <a:gd name="connsiteX0" fmla="*/ 3322521 w 6636422"/>
              <a:gd name="connsiteY0" fmla="*/ 1125496 h 5487153"/>
              <a:gd name="connsiteX1" fmla="*/ 4914531 w 6636422"/>
              <a:gd name="connsiteY1" fmla="*/ 8463 h 5487153"/>
              <a:gd name="connsiteX2" fmla="*/ 6516314 w 6636422"/>
              <a:gd name="connsiteY2" fmla="*/ 943706 h 5487153"/>
              <a:gd name="connsiteX3" fmla="*/ 6156326 w 6636422"/>
              <a:gd name="connsiteY3" fmla="*/ 2657586 h 5487153"/>
              <a:gd name="connsiteX4" fmla="*/ 3318076 w 6636422"/>
              <a:gd name="connsiteY4" fmla="*/ 5487153 h 5487153"/>
              <a:gd name="connsiteX5" fmla="*/ 507281 w 6636422"/>
              <a:gd name="connsiteY5" fmla="*/ 2669597 h 5487153"/>
              <a:gd name="connsiteX6" fmla="*/ 939287 w 6636422"/>
              <a:gd name="connsiteY6" fmla="*/ 114096 h 5487153"/>
              <a:gd name="connsiteX7" fmla="*/ 3322521 w 6636422"/>
              <a:gd name="connsiteY7" fmla="*/ 1125496 h 5487153"/>
              <a:gd name="connsiteX0" fmla="*/ 3322521 w 6636422"/>
              <a:gd name="connsiteY0" fmla="*/ 1120980 h 5482637"/>
              <a:gd name="connsiteX1" fmla="*/ 4914531 w 6636422"/>
              <a:gd name="connsiteY1" fmla="*/ 3947 h 5482637"/>
              <a:gd name="connsiteX2" fmla="*/ 6516314 w 6636422"/>
              <a:gd name="connsiteY2" fmla="*/ 939190 h 5482637"/>
              <a:gd name="connsiteX3" fmla="*/ 6156326 w 6636422"/>
              <a:gd name="connsiteY3" fmla="*/ 2653070 h 5482637"/>
              <a:gd name="connsiteX4" fmla="*/ 3318076 w 6636422"/>
              <a:gd name="connsiteY4" fmla="*/ 5482637 h 5482637"/>
              <a:gd name="connsiteX5" fmla="*/ 507281 w 6636422"/>
              <a:gd name="connsiteY5" fmla="*/ 2665081 h 5482637"/>
              <a:gd name="connsiteX6" fmla="*/ 939287 w 6636422"/>
              <a:gd name="connsiteY6" fmla="*/ 109580 h 5482637"/>
              <a:gd name="connsiteX7" fmla="*/ 3322521 w 6636422"/>
              <a:gd name="connsiteY7" fmla="*/ 1120980 h 5482637"/>
              <a:gd name="connsiteX0" fmla="*/ 3340631 w 6654532"/>
              <a:gd name="connsiteY0" fmla="*/ 1120980 h 5482637"/>
              <a:gd name="connsiteX1" fmla="*/ 4932641 w 6654532"/>
              <a:gd name="connsiteY1" fmla="*/ 3947 h 5482637"/>
              <a:gd name="connsiteX2" fmla="*/ 6534424 w 6654532"/>
              <a:gd name="connsiteY2" fmla="*/ 939190 h 5482637"/>
              <a:gd name="connsiteX3" fmla="*/ 6174436 w 6654532"/>
              <a:gd name="connsiteY3" fmla="*/ 2653070 h 5482637"/>
              <a:gd name="connsiteX4" fmla="*/ 3336186 w 6654532"/>
              <a:gd name="connsiteY4" fmla="*/ 5482637 h 5482637"/>
              <a:gd name="connsiteX5" fmla="*/ 525391 w 6654532"/>
              <a:gd name="connsiteY5" fmla="*/ 2665081 h 5482637"/>
              <a:gd name="connsiteX6" fmla="*/ 957397 w 6654532"/>
              <a:gd name="connsiteY6" fmla="*/ 109580 h 5482637"/>
              <a:gd name="connsiteX7" fmla="*/ 3340631 w 6654532"/>
              <a:gd name="connsiteY7" fmla="*/ 1120980 h 5482637"/>
              <a:gd name="connsiteX0" fmla="*/ 3340631 w 6654532"/>
              <a:gd name="connsiteY0" fmla="*/ 1135175 h 5496832"/>
              <a:gd name="connsiteX1" fmla="*/ 4932641 w 6654532"/>
              <a:gd name="connsiteY1" fmla="*/ 18142 h 5496832"/>
              <a:gd name="connsiteX2" fmla="*/ 6534424 w 6654532"/>
              <a:gd name="connsiteY2" fmla="*/ 953385 h 5496832"/>
              <a:gd name="connsiteX3" fmla="*/ 6174436 w 6654532"/>
              <a:gd name="connsiteY3" fmla="*/ 2667265 h 5496832"/>
              <a:gd name="connsiteX4" fmla="*/ 3336186 w 6654532"/>
              <a:gd name="connsiteY4" fmla="*/ 5496832 h 5496832"/>
              <a:gd name="connsiteX5" fmla="*/ 525391 w 6654532"/>
              <a:gd name="connsiteY5" fmla="*/ 2679276 h 5496832"/>
              <a:gd name="connsiteX6" fmla="*/ 957397 w 6654532"/>
              <a:gd name="connsiteY6" fmla="*/ 123775 h 5496832"/>
              <a:gd name="connsiteX7" fmla="*/ 3340631 w 6654532"/>
              <a:gd name="connsiteY7" fmla="*/ 1135175 h 5496832"/>
              <a:gd name="connsiteX0" fmla="*/ 3340631 w 6654532"/>
              <a:gd name="connsiteY0" fmla="*/ 1120980 h 5482637"/>
              <a:gd name="connsiteX1" fmla="*/ 4932641 w 6654532"/>
              <a:gd name="connsiteY1" fmla="*/ 3947 h 5482637"/>
              <a:gd name="connsiteX2" fmla="*/ 6534424 w 6654532"/>
              <a:gd name="connsiteY2" fmla="*/ 939190 h 5482637"/>
              <a:gd name="connsiteX3" fmla="*/ 6174436 w 6654532"/>
              <a:gd name="connsiteY3" fmla="*/ 2653070 h 5482637"/>
              <a:gd name="connsiteX4" fmla="*/ 3336186 w 6654532"/>
              <a:gd name="connsiteY4" fmla="*/ 5482637 h 5482637"/>
              <a:gd name="connsiteX5" fmla="*/ 525391 w 6654532"/>
              <a:gd name="connsiteY5" fmla="*/ 2665081 h 5482637"/>
              <a:gd name="connsiteX6" fmla="*/ 957397 w 6654532"/>
              <a:gd name="connsiteY6" fmla="*/ 109580 h 5482637"/>
              <a:gd name="connsiteX7" fmla="*/ 3340631 w 6654532"/>
              <a:gd name="connsiteY7" fmla="*/ 1120980 h 5482637"/>
              <a:gd name="connsiteX0" fmla="*/ 3340631 w 6654532"/>
              <a:gd name="connsiteY0" fmla="*/ 1120980 h 5482637"/>
              <a:gd name="connsiteX1" fmla="*/ 4932641 w 6654532"/>
              <a:gd name="connsiteY1" fmla="*/ 3947 h 5482637"/>
              <a:gd name="connsiteX2" fmla="*/ 6534424 w 6654532"/>
              <a:gd name="connsiteY2" fmla="*/ 939190 h 5482637"/>
              <a:gd name="connsiteX3" fmla="*/ 6174436 w 6654532"/>
              <a:gd name="connsiteY3" fmla="*/ 2653070 h 5482637"/>
              <a:gd name="connsiteX4" fmla="*/ 3336186 w 6654532"/>
              <a:gd name="connsiteY4" fmla="*/ 5482637 h 5482637"/>
              <a:gd name="connsiteX5" fmla="*/ 525391 w 6654532"/>
              <a:gd name="connsiteY5" fmla="*/ 2665081 h 5482637"/>
              <a:gd name="connsiteX6" fmla="*/ 957397 w 6654532"/>
              <a:gd name="connsiteY6" fmla="*/ 109580 h 5482637"/>
              <a:gd name="connsiteX7" fmla="*/ 3340631 w 6654532"/>
              <a:gd name="connsiteY7" fmla="*/ 1120980 h 5482637"/>
              <a:gd name="connsiteX0" fmla="*/ 3340631 w 6654532"/>
              <a:gd name="connsiteY0" fmla="*/ 1120980 h 5482637"/>
              <a:gd name="connsiteX1" fmla="*/ 4932641 w 6654532"/>
              <a:gd name="connsiteY1" fmla="*/ 3947 h 5482637"/>
              <a:gd name="connsiteX2" fmla="*/ 6534424 w 6654532"/>
              <a:gd name="connsiteY2" fmla="*/ 939190 h 5482637"/>
              <a:gd name="connsiteX3" fmla="*/ 6174436 w 6654532"/>
              <a:gd name="connsiteY3" fmla="*/ 2653070 h 5482637"/>
              <a:gd name="connsiteX4" fmla="*/ 3336186 w 6654532"/>
              <a:gd name="connsiteY4" fmla="*/ 5482637 h 5482637"/>
              <a:gd name="connsiteX5" fmla="*/ 525391 w 6654532"/>
              <a:gd name="connsiteY5" fmla="*/ 2665081 h 5482637"/>
              <a:gd name="connsiteX6" fmla="*/ 957397 w 6654532"/>
              <a:gd name="connsiteY6" fmla="*/ 109580 h 5482637"/>
              <a:gd name="connsiteX7" fmla="*/ 3340631 w 6654532"/>
              <a:gd name="connsiteY7" fmla="*/ 1120980 h 5482637"/>
              <a:gd name="connsiteX0" fmla="*/ 3299523 w 6613424"/>
              <a:gd name="connsiteY0" fmla="*/ 1150836 h 5512493"/>
              <a:gd name="connsiteX1" fmla="*/ 4891533 w 6613424"/>
              <a:gd name="connsiteY1" fmla="*/ 33803 h 5512493"/>
              <a:gd name="connsiteX2" fmla="*/ 6493316 w 6613424"/>
              <a:gd name="connsiteY2" fmla="*/ 969046 h 5512493"/>
              <a:gd name="connsiteX3" fmla="*/ 6133328 w 6613424"/>
              <a:gd name="connsiteY3" fmla="*/ 2682926 h 5512493"/>
              <a:gd name="connsiteX4" fmla="*/ 3295078 w 6613424"/>
              <a:gd name="connsiteY4" fmla="*/ 5512493 h 5512493"/>
              <a:gd name="connsiteX5" fmla="*/ 484283 w 6613424"/>
              <a:gd name="connsiteY5" fmla="*/ 2694937 h 5512493"/>
              <a:gd name="connsiteX6" fmla="*/ 1063505 w 6613424"/>
              <a:gd name="connsiteY6" fmla="*/ 102631 h 5512493"/>
              <a:gd name="connsiteX7" fmla="*/ 3299523 w 6613424"/>
              <a:gd name="connsiteY7" fmla="*/ 1150836 h 5512493"/>
              <a:gd name="connsiteX0" fmla="*/ 3327188 w 6641089"/>
              <a:gd name="connsiteY0" fmla="*/ 1150836 h 5512493"/>
              <a:gd name="connsiteX1" fmla="*/ 4919198 w 6641089"/>
              <a:gd name="connsiteY1" fmla="*/ 33803 h 5512493"/>
              <a:gd name="connsiteX2" fmla="*/ 6520981 w 6641089"/>
              <a:gd name="connsiteY2" fmla="*/ 969046 h 5512493"/>
              <a:gd name="connsiteX3" fmla="*/ 6160993 w 6641089"/>
              <a:gd name="connsiteY3" fmla="*/ 2682926 h 5512493"/>
              <a:gd name="connsiteX4" fmla="*/ 3322743 w 6641089"/>
              <a:gd name="connsiteY4" fmla="*/ 5512493 h 5512493"/>
              <a:gd name="connsiteX5" fmla="*/ 511948 w 6641089"/>
              <a:gd name="connsiteY5" fmla="*/ 2694937 h 5512493"/>
              <a:gd name="connsiteX6" fmla="*/ 1091170 w 6641089"/>
              <a:gd name="connsiteY6" fmla="*/ 102631 h 5512493"/>
              <a:gd name="connsiteX7" fmla="*/ 3327188 w 6641089"/>
              <a:gd name="connsiteY7" fmla="*/ 1150836 h 5512493"/>
              <a:gd name="connsiteX0" fmla="*/ 3327188 w 6641089"/>
              <a:gd name="connsiteY0" fmla="*/ 1120980 h 5482637"/>
              <a:gd name="connsiteX1" fmla="*/ 4919198 w 6641089"/>
              <a:gd name="connsiteY1" fmla="*/ 3947 h 5482637"/>
              <a:gd name="connsiteX2" fmla="*/ 6520981 w 6641089"/>
              <a:gd name="connsiteY2" fmla="*/ 939190 h 5482637"/>
              <a:gd name="connsiteX3" fmla="*/ 6160993 w 6641089"/>
              <a:gd name="connsiteY3" fmla="*/ 2653070 h 5482637"/>
              <a:gd name="connsiteX4" fmla="*/ 3322743 w 6641089"/>
              <a:gd name="connsiteY4" fmla="*/ 5482637 h 5482637"/>
              <a:gd name="connsiteX5" fmla="*/ 511948 w 6641089"/>
              <a:gd name="connsiteY5" fmla="*/ 2665081 h 5482637"/>
              <a:gd name="connsiteX6" fmla="*/ 1091170 w 6641089"/>
              <a:gd name="connsiteY6" fmla="*/ 72775 h 5482637"/>
              <a:gd name="connsiteX7" fmla="*/ 3327188 w 6641089"/>
              <a:gd name="connsiteY7" fmla="*/ 1120980 h 5482637"/>
              <a:gd name="connsiteX0" fmla="*/ 3327188 w 6641089"/>
              <a:gd name="connsiteY0" fmla="*/ 1120980 h 5482637"/>
              <a:gd name="connsiteX1" fmla="*/ 4919198 w 6641089"/>
              <a:gd name="connsiteY1" fmla="*/ 3947 h 5482637"/>
              <a:gd name="connsiteX2" fmla="*/ 6520981 w 6641089"/>
              <a:gd name="connsiteY2" fmla="*/ 939190 h 5482637"/>
              <a:gd name="connsiteX3" fmla="*/ 6160993 w 6641089"/>
              <a:gd name="connsiteY3" fmla="*/ 2653070 h 5482637"/>
              <a:gd name="connsiteX4" fmla="*/ 3322743 w 6641089"/>
              <a:gd name="connsiteY4" fmla="*/ 5482637 h 5482637"/>
              <a:gd name="connsiteX5" fmla="*/ 511948 w 6641089"/>
              <a:gd name="connsiteY5" fmla="*/ 2665081 h 5482637"/>
              <a:gd name="connsiteX6" fmla="*/ 1091170 w 6641089"/>
              <a:gd name="connsiteY6" fmla="*/ 72775 h 5482637"/>
              <a:gd name="connsiteX7" fmla="*/ 3327188 w 6641089"/>
              <a:gd name="connsiteY7" fmla="*/ 1120980 h 5482637"/>
              <a:gd name="connsiteX0" fmla="*/ 3275099 w 6589000"/>
              <a:gd name="connsiteY0" fmla="*/ 1120980 h 5482637"/>
              <a:gd name="connsiteX1" fmla="*/ 4867109 w 6589000"/>
              <a:gd name="connsiteY1" fmla="*/ 3947 h 5482637"/>
              <a:gd name="connsiteX2" fmla="*/ 6468892 w 6589000"/>
              <a:gd name="connsiteY2" fmla="*/ 939190 h 5482637"/>
              <a:gd name="connsiteX3" fmla="*/ 6108904 w 6589000"/>
              <a:gd name="connsiteY3" fmla="*/ 2653070 h 5482637"/>
              <a:gd name="connsiteX4" fmla="*/ 3270654 w 6589000"/>
              <a:gd name="connsiteY4" fmla="*/ 5482637 h 5482637"/>
              <a:gd name="connsiteX5" fmla="*/ 533468 w 6589000"/>
              <a:gd name="connsiteY5" fmla="*/ 2750958 h 5482637"/>
              <a:gd name="connsiteX6" fmla="*/ 1039081 w 6589000"/>
              <a:gd name="connsiteY6" fmla="*/ 72775 h 5482637"/>
              <a:gd name="connsiteX7" fmla="*/ 3275099 w 6589000"/>
              <a:gd name="connsiteY7" fmla="*/ 1120980 h 5482637"/>
              <a:gd name="connsiteX0" fmla="*/ 3315743 w 6629644"/>
              <a:gd name="connsiteY0" fmla="*/ 1120980 h 5482637"/>
              <a:gd name="connsiteX1" fmla="*/ 4907753 w 6629644"/>
              <a:gd name="connsiteY1" fmla="*/ 3947 h 5482637"/>
              <a:gd name="connsiteX2" fmla="*/ 6509536 w 6629644"/>
              <a:gd name="connsiteY2" fmla="*/ 939190 h 5482637"/>
              <a:gd name="connsiteX3" fmla="*/ 6149548 w 6629644"/>
              <a:gd name="connsiteY3" fmla="*/ 2653070 h 5482637"/>
              <a:gd name="connsiteX4" fmla="*/ 3311298 w 6629644"/>
              <a:gd name="connsiteY4" fmla="*/ 5482637 h 5482637"/>
              <a:gd name="connsiteX5" fmla="*/ 574112 w 6629644"/>
              <a:gd name="connsiteY5" fmla="*/ 2750958 h 5482637"/>
              <a:gd name="connsiteX6" fmla="*/ 1079725 w 6629644"/>
              <a:gd name="connsiteY6" fmla="*/ 72775 h 5482637"/>
              <a:gd name="connsiteX7" fmla="*/ 3315743 w 6629644"/>
              <a:gd name="connsiteY7" fmla="*/ 1120980 h 5482637"/>
              <a:gd name="connsiteX0" fmla="*/ 3394629 w 6708530"/>
              <a:gd name="connsiteY0" fmla="*/ 1120980 h 5482637"/>
              <a:gd name="connsiteX1" fmla="*/ 4986639 w 6708530"/>
              <a:gd name="connsiteY1" fmla="*/ 3947 h 5482637"/>
              <a:gd name="connsiteX2" fmla="*/ 6588422 w 6708530"/>
              <a:gd name="connsiteY2" fmla="*/ 939190 h 5482637"/>
              <a:gd name="connsiteX3" fmla="*/ 6228434 w 6708530"/>
              <a:gd name="connsiteY3" fmla="*/ 2653070 h 5482637"/>
              <a:gd name="connsiteX4" fmla="*/ 3390184 w 6708530"/>
              <a:gd name="connsiteY4" fmla="*/ 5482637 h 5482637"/>
              <a:gd name="connsiteX5" fmla="*/ 542585 w 6708530"/>
              <a:gd name="connsiteY5" fmla="*/ 2616010 h 5482637"/>
              <a:gd name="connsiteX6" fmla="*/ 1158611 w 6708530"/>
              <a:gd name="connsiteY6" fmla="*/ 72775 h 5482637"/>
              <a:gd name="connsiteX7" fmla="*/ 3394629 w 6708530"/>
              <a:gd name="connsiteY7" fmla="*/ 1120980 h 5482637"/>
              <a:gd name="connsiteX0" fmla="*/ 3209417 w 6523318"/>
              <a:gd name="connsiteY0" fmla="*/ 1120980 h 5482637"/>
              <a:gd name="connsiteX1" fmla="*/ 4801427 w 6523318"/>
              <a:gd name="connsiteY1" fmla="*/ 3947 h 5482637"/>
              <a:gd name="connsiteX2" fmla="*/ 6403210 w 6523318"/>
              <a:gd name="connsiteY2" fmla="*/ 939190 h 5482637"/>
              <a:gd name="connsiteX3" fmla="*/ 6043222 w 6523318"/>
              <a:gd name="connsiteY3" fmla="*/ 2653070 h 5482637"/>
              <a:gd name="connsiteX4" fmla="*/ 3204972 w 6523318"/>
              <a:gd name="connsiteY4" fmla="*/ 5482637 h 5482637"/>
              <a:gd name="connsiteX5" fmla="*/ 357373 w 6523318"/>
              <a:gd name="connsiteY5" fmla="*/ 2616010 h 5482637"/>
              <a:gd name="connsiteX6" fmla="*/ 973399 w 6523318"/>
              <a:gd name="connsiteY6" fmla="*/ 72775 h 5482637"/>
              <a:gd name="connsiteX7" fmla="*/ 3209417 w 6523318"/>
              <a:gd name="connsiteY7" fmla="*/ 1120980 h 5482637"/>
              <a:gd name="connsiteX0" fmla="*/ 3123549 w 6437450"/>
              <a:gd name="connsiteY0" fmla="*/ 1120980 h 5482637"/>
              <a:gd name="connsiteX1" fmla="*/ 4715559 w 6437450"/>
              <a:gd name="connsiteY1" fmla="*/ 3947 h 5482637"/>
              <a:gd name="connsiteX2" fmla="*/ 6317342 w 6437450"/>
              <a:gd name="connsiteY2" fmla="*/ 939190 h 5482637"/>
              <a:gd name="connsiteX3" fmla="*/ 5957354 w 6437450"/>
              <a:gd name="connsiteY3" fmla="*/ 2653070 h 5482637"/>
              <a:gd name="connsiteX4" fmla="*/ 3119104 w 6437450"/>
              <a:gd name="connsiteY4" fmla="*/ 5482637 h 5482637"/>
              <a:gd name="connsiteX5" fmla="*/ 394186 w 6437450"/>
              <a:gd name="connsiteY5" fmla="*/ 2603742 h 5482637"/>
              <a:gd name="connsiteX6" fmla="*/ 887531 w 6437450"/>
              <a:gd name="connsiteY6" fmla="*/ 72775 h 5482637"/>
              <a:gd name="connsiteX7" fmla="*/ 3123549 w 6437450"/>
              <a:gd name="connsiteY7" fmla="*/ 1120980 h 5482637"/>
              <a:gd name="connsiteX0" fmla="*/ 3107053 w 6420954"/>
              <a:gd name="connsiteY0" fmla="*/ 1120980 h 5482637"/>
              <a:gd name="connsiteX1" fmla="*/ 4699063 w 6420954"/>
              <a:gd name="connsiteY1" fmla="*/ 3947 h 5482637"/>
              <a:gd name="connsiteX2" fmla="*/ 6300846 w 6420954"/>
              <a:gd name="connsiteY2" fmla="*/ 939190 h 5482637"/>
              <a:gd name="connsiteX3" fmla="*/ 5940858 w 6420954"/>
              <a:gd name="connsiteY3" fmla="*/ 2653070 h 5482637"/>
              <a:gd name="connsiteX4" fmla="*/ 3102608 w 6420954"/>
              <a:gd name="connsiteY4" fmla="*/ 5482637 h 5482637"/>
              <a:gd name="connsiteX5" fmla="*/ 402226 w 6420954"/>
              <a:gd name="connsiteY5" fmla="*/ 2781629 h 5482637"/>
              <a:gd name="connsiteX6" fmla="*/ 871035 w 6420954"/>
              <a:gd name="connsiteY6" fmla="*/ 72775 h 5482637"/>
              <a:gd name="connsiteX7" fmla="*/ 3107053 w 6420954"/>
              <a:gd name="connsiteY7" fmla="*/ 1120980 h 5482637"/>
              <a:gd name="connsiteX0" fmla="*/ 3317168 w 6631069"/>
              <a:gd name="connsiteY0" fmla="*/ 1120980 h 5482637"/>
              <a:gd name="connsiteX1" fmla="*/ 4909178 w 6631069"/>
              <a:gd name="connsiteY1" fmla="*/ 3947 h 5482637"/>
              <a:gd name="connsiteX2" fmla="*/ 6510961 w 6631069"/>
              <a:gd name="connsiteY2" fmla="*/ 939190 h 5482637"/>
              <a:gd name="connsiteX3" fmla="*/ 6150973 w 6631069"/>
              <a:gd name="connsiteY3" fmla="*/ 2653070 h 5482637"/>
              <a:gd name="connsiteX4" fmla="*/ 3312723 w 6631069"/>
              <a:gd name="connsiteY4" fmla="*/ 5482637 h 5482637"/>
              <a:gd name="connsiteX5" fmla="*/ 612341 w 6631069"/>
              <a:gd name="connsiteY5" fmla="*/ 2781629 h 5482637"/>
              <a:gd name="connsiteX6" fmla="*/ 1081150 w 6631069"/>
              <a:gd name="connsiteY6" fmla="*/ 72775 h 5482637"/>
              <a:gd name="connsiteX7" fmla="*/ 3317168 w 6631069"/>
              <a:gd name="connsiteY7" fmla="*/ 1120980 h 5482637"/>
              <a:gd name="connsiteX0" fmla="*/ 3317168 w 6602649"/>
              <a:gd name="connsiteY0" fmla="*/ 1120980 h 5482637"/>
              <a:gd name="connsiteX1" fmla="*/ 4909178 w 6602649"/>
              <a:gd name="connsiteY1" fmla="*/ 3947 h 5482637"/>
              <a:gd name="connsiteX2" fmla="*/ 6510961 w 6602649"/>
              <a:gd name="connsiteY2" fmla="*/ 939190 h 5482637"/>
              <a:gd name="connsiteX3" fmla="*/ 6065097 w 6602649"/>
              <a:gd name="connsiteY3" fmla="*/ 2622400 h 5482637"/>
              <a:gd name="connsiteX4" fmla="*/ 3312723 w 6602649"/>
              <a:gd name="connsiteY4" fmla="*/ 5482637 h 5482637"/>
              <a:gd name="connsiteX5" fmla="*/ 612341 w 6602649"/>
              <a:gd name="connsiteY5" fmla="*/ 2781629 h 5482637"/>
              <a:gd name="connsiteX6" fmla="*/ 1081150 w 6602649"/>
              <a:gd name="connsiteY6" fmla="*/ 72775 h 5482637"/>
              <a:gd name="connsiteX7" fmla="*/ 3317168 w 6602649"/>
              <a:gd name="connsiteY7" fmla="*/ 1120980 h 5482637"/>
              <a:gd name="connsiteX0" fmla="*/ 3317168 w 6638181"/>
              <a:gd name="connsiteY0" fmla="*/ 1120980 h 5482637"/>
              <a:gd name="connsiteX1" fmla="*/ 4909178 w 6638181"/>
              <a:gd name="connsiteY1" fmla="*/ 3947 h 5482637"/>
              <a:gd name="connsiteX2" fmla="*/ 6510961 w 6638181"/>
              <a:gd name="connsiteY2" fmla="*/ 939190 h 5482637"/>
              <a:gd name="connsiteX3" fmla="*/ 6169375 w 6638181"/>
              <a:gd name="connsiteY3" fmla="*/ 2616266 h 5482637"/>
              <a:gd name="connsiteX4" fmla="*/ 3312723 w 6638181"/>
              <a:gd name="connsiteY4" fmla="*/ 5482637 h 5482637"/>
              <a:gd name="connsiteX5" fmla="*/ 612341 w 6638181"/>
              <a:gd name="connsiteY5" fmla="*/ 2781629 h 5482637"/>
              <a:gd name="connsiteX6" fmla="*/ 1081150 w 6638181"/>
              <a:gd name="connsiteY6" fmla="*/ 72775 h 5482637"/>
              <a:gd name="connsiteX7" fmla="*/ 3317168 w 6638181"/>
              <a:gd name="connsiteY7" fmla="*/ 1120980 h 5482637"/>
              <a:gd name="connsiteX0" fmla="*/ 3317168 w 6638181"/>
              <a:gd name="connsiteY0" fmla="*/ 1120980 h 5482637"/>
              <a:gd name="connsiteX1" fmla="*/ 4909178 w 6638181"/>
              <a:gd name="connsiteY1" fmla="*/ 3947 h 5482637"/>
              <a:gd name="connsiteX2" fmla="*/ 6510961 w 6638181"/>
              <a:gd name="connsiteY2" fmla="*/ 939190 h 5482637"/>
              <a:gd name="connsiteX3" fmla="*/ 6169375 w 6638181"/>
              <a:gd name="connsiteY3" fmla="*/ 2616266 h 5482637"/>
              <a:gd name="connsiteX4" fmla="*/ 3312723 w 6638181"/>
              <a:gd name="connsiteY4" fmla="*/ 5482637 h 5482637"/>
              <a:gd name="connsiteX5" fmla="*/ 612341 w 6638181"/>
              <a:gd name="connsiteY5" fmla="*/ 2781629 h 5482637"/>
              <a:gd name="connsiteX6" fmla="*/ 1081150 w 6638181"/>
              <a:gd name="connsiteY6" fmla="*/ 72775 h 5482637"/>
              <a:gd name="connsiteX7" fmla="*/ 3317168 w 6638181"/>
              <a:gd name="connsiteY7" fmla="*/ 1120980 h 5482637"/>
              <a:gd name="connsiteX0" fmla="*/ 3317168 w 6638181"/>
              <a:gd name="connsiteY0" fmla="*/ 1120980 h 5482637"/>
              <a:gd name="connsiteX1" fmla="*/ 4909178 w 6638181"/>
              <a:gd name="connsiteY1" fmla="*/ 3947 h 5482637"/>
              <a:gd name="connsiteX2" fmla="*/ 6510961 w 6638181"/>
              <a:gd name="connsiteY2" fmla="*/ 939190 h 5482637"/>
              <a:gd name="connsiteX3" fmla="*/ 6169375 w 6638181"/>
              <a:gd name="connsiteY3" fmla="*/ 2616266 h 5482637"/>
              <a:gd name="connsiteX4" fmla="*/ 3312723 w 6638181"/>
              <a:gd name="connsiteY4" fmla="*/ 5482637 h 5482637"/>
              <a:gd name="connsiteX5" fmla="*/ 612341 w 6638181"/>
              <a:gd name="connsiteY5" fmla="*/ 2781629 h 5482637"/>
              <a:gd name="connsiteX6" fmla="*/ 1081150 w 6638181"/>
              <a:gd name="connsiteY6" fmla="*/ 72775 h 5482637"/>
              <a:gd name="connsiteX7" fmla="*/ 3317168 w 6638181"/>
              <a:gd name="connsiteY7" fmla="*/ 1120980 h 5482637"/>
              <a:gd name="connsiteX0" fmla="*/ 3317168 w 6645654"/>
              <a:gd name="connsiteY0" fmla="*/ 1120980 h 5482637"/>
              <a:gd name="connsiteX1" fmla="*/ 4909178 w 6645654"/>
              <a:gd name="connsiteY1" fmla="*/ 3947 h 5482637"/>
              <a:gd name="connsiteX2" fmla="*/ 6510961 w 6645654"/>
              <a:gd name="connsiteY2" fmla="*/ 939190 h 5482637"/>
              <a:gd name="connsiteX3" fmla="*/ 6187777 w 6645654"/>
              <a:gd name="connsiteY3" fmla="*/ 2610132 h 5482637"/>
              <a:gd name="connsiteX4" fmla="*/ 3312723 w 6645654"/>
              <a:gd name="connsiteY4" fmla="*/ 5482637 h 5482637"/>
              <a:gd name="connsiteX5" fmla="*/ 612341 w 6645654"/>
              <a:gd name="connsiteY5" fmla="*/ 2781629 h 5482637"/>
              <a:gd name="connsiteX6" fmla="*/ 1081150 w 6645654"/>
              <a:gd name="connsiteY6" fmla="*/ 72775 h 5482637"/>
              <a:gd name="connsiteX7" fmla="*/ 3317168 w 6645654"/>
              <a:gd name="connsiteY7" fmla="*/ 1120980 h 5482637"/>
              <a:gd name="connsiteX0" fmla="*/ 3317168 w 6645654"/>
              <a:gd name="connsiteY0" fmla="*/ 1120980 h 5482637"/>
              <a:gd name="connsiteX1" fmla="*/ 4909178 w 6645654"/>
              <a:gd name="connsiteY1" fmla="*/ 3947 h 5482637"/>
              <a:gd name="connsiteX2" fmla="*/ 6510961 w 6645654"/>
              <a:gd name="connsiteY2" fmla="*/ 939190 h 5482637"/>
              <a:gd name="connsiteX3" fmla="*/ 6187777 w 6645654"/>
              <a:gd name="connsiteY3" fmla="*/ 2610132 h 5482637"/>
              <a:gd name="connsiteX4" fmla="*/ 3312723 w 6645654"/>
              <a:gd name="connsiteY4" fmla="*/ 5482637 h 5482637"/>
              <a:gd name="connsiteX5" fmla="*/ 612341 w 6645654"/>
              <a:gd name="connsiteY5" fmla="*/ 2781629 h 5482637"/>
              <a:gd name="connsiteX6" fmla="*/ 1081150 w 6645654"/>
              <a:gd name="connsiteY6" fmla="*/ 72775 h 5482637"/>
              <a:gd name="connsiteX7" fmla="*/ 3317168 w 6645654"/>
              <a:gd name="connsiteY7" fmla="*/ 1120980 h 5482637"/>
              <a:gd name="connsiteX0" fmla="*/ 3317168 w 6645654"/>
              <a:gd name="connsiteY0" fmla="*/ 1120980 h 5482637"/>
              <a:gd name="connsiteX1" fmla="*/ 4909178 w 6645654"/>
              <a:gd name="connsiteY1" fmla="*/ 3947 h 5482637"/>
              <a:gd name="connsiteX2" fmla="*/ 6510961 w 6645654"/>
              <a:gd name="connsiteY2" fmla="*/ 939190 h 5482637"/>
              <a:gd name="connsiteX3" fmla="*/ 6187777 w 6645654"/>
              <a:gd name="connsiteY3" fmla="*/ 2610132 h 5482637"/>
              <a:gd name="connsiteX4" fmla="*/ 3312723 w 6645654"/>
              <a:gd name="connsiteY4" fmla="*/ 5482637 h 5482637"/>
              <a:gd name="connsiteX5" fmla="*/ 612341 w 6645654"/>
              <a:gd name="connsiteY5" fmla="*/ 2781629 h 5482637"/>
              <a:gd name="connsiteX6" fmla="*/ 1081150 w 6645654"/>
              <a:gd name="connsiteY6" fmla="*/ 72775 h 5482637"/>
              <a:gd name="connsiteX7" fmla="*/ 3317168 w 6645654"/>
              <a:gd name="connsiteY7" fmla="*/ 1120980 h 5482637"/>
              <a:gd name="connsiteX0" fmla="*/ 3317168 w 6645654"/>
              <a:gd name="connsiteY0" fmla="*/ 1120980 h 5482637"/>
              <a:gd name="connsiteX1" fmla="*/ 4909178 w 6645654"/>
              <a:gd name="connsiteY1" fmla="*/ 3947 h 5482637"/>
              <a:gd name="connsiteX2" fmla="*/ 6510961 w 6645654"/>
              <a:gd name="connsiteY2" fmla="*/ 939190 h 5482637"/>
              <a:gd name="connsiteX3" fmla="*/ 6187777 w 6645654"/>
              <a:gd name="connsiteY3" fmla="*/ 2610132 h 5482637"/>
              <a:gd name="connsiteX4" fmla="*/ 3312723 w 6645654"/>
              <a:gd name="connsiteY4" fmla="*/ 5482637 h 5482637"/>
              <a:gd name="connsiteX5" fmla="*/ 612341 w 6645654"/>
              <a:gd name="connsiteY5" fmla="*/ 2781629 h 5482637"/>
              <a:gd name="connsiteX6" fmla="*/ 1081150 w 6645654"/>
              <a:gd name="connsiteY6" fmla="*/ 72775 h 5482637"/>
              <a:gd name="connsiteX7" fmla="*/ 3317168 w 6645654"/>
              <a:gd name="connsiteY7" fmla="*/ 1120980 h 5482637"/>
              <a:gd name="connsiteX0" fmla="*/ 3317168 w 6635765"/>
              <a:gd name="connsiteY0" fmla="*/ 1120980 h 5482637"/>
              <a:gd name="connsiteX1" fmla="*/ 4909178 w 6635765"/>
              <a:gd name="connsiteY1" fmla="*/ 3947 h 5482637"/>
              <a:gd name="connsiteX2" fmla="*/ 6510961 w 6635765"/>
              <a:gd name="connsiteY2" fmla="*/ 939190 h 5482637"/>
              <a:gd name="connsiteX3" fmla="*/ 6187777 w 6635765"/>
              <a:gd name="connsiteY3" fmla="*/ 2610132 h 5482637"/>
              <a:gd name="connsiteX4" fmla="*/ 3312723 w 6635765"/>
              <a:gd name="connsiteY4" fmla="*/ 5482637 h 5482637"/>
              <a:gd name="connsiteX5" fmla="*/ 612341 w 6635765"/>
              <a:gd name="connsiteY5" fmla="*/ 2781629 h 5482637"/>
              <a:gd name="connsiteX6" fmla="*/ 1081150 w 6635765"/>
              <a:gd name="connsiteY6" fmla="*/ 72775 h 5482637"/>
              <a:gd name="connsiteX7" fmla="*/ 3317168 w 6635765"/>
              <a:gd name="connsiteY7" fmla="*/ 1120980 h 5482637"/>
              <a:gd name="connsiteX0" fmla="*/ 3317168 w 6583707"/>
              <a:gd name="connsiteY0" fmla="*/ 1120980 h 5482637"/>
              <a:gd name="connsiteX1" fmla="*/ 4909178 w 6583707"/>
              <a:gd name="connsiteY1" fmla="*/ 3947 h 5482637"/>
              <a:gd name="connsiteX2" fmla="*/ 6510961 w 6583707"/>
              <a:gd name="connsiteY2" fmla="*/ 939190 h 5482637"/>
              <a:gd name="connsiteX3" fmla="*/ 6016025 w 6583707"/>
              <a:gd name="connsiteY3" fmla="*/ 2788019 h 5482637"/>
              <a:gd name="connsiteX4" fmla="*/ 3312723 w 6583707"/>
              <a:gd name="connsiteY4" fmla="*/ 5482637 h 5482637"/>
              <a:gd name="connsiteX5" fmla="*/ 612341 w 6583707"/>
              <a:gd name="connsiteY5" fmla="*/ 2781629 h 5482637"/>
              <a:gd name="connsiteX6" fmla="*/ 1081150 w 6583707"/>
              <a:gd name="connsiteY6" fmla="*/ 72775 h 5482637"/>
              <a:gd name="connsiteX7" fmla="*/ 3317168 w 6583707"/>
              <a:gd name="connsiteY7" fmla="*/ 1120980 h 5482637"/>
              <a:gd name="connsiteX0" fmla="*/ 3317168 w 6629231"/>
              <a:gd name="connsiteY0" fmla="*/ 1120980 h 5482637"/>
              <a:gd name="connsiteX1" fmla="*/ 4909178 w 6629231"/>
              <a:gd name="connsiteY1" fmla="*/ 3947 h 5482637"/>
              <a:gd name="connsiteX2" fmla="*/ 6510961 w 6629231"/>
              <a:gd name="connsiteY2" fmla="*/ 939190 h 5482637"/>
              <a:gd name="connsiteX3" fmla="*/ 6016025 w 6629231"/>
              <a:gd name="connsiteY3" fmla="*/ 2788019 h 5482637"/>
              <a:gd name="connsiteX4" fmla="*/ 3312723 w 6629231"/>
              <a:gd name="connsiteY4" fmla="*/ 5482637 h 5482637"/>
              <a:gd name="connsiteX5" fmla="*/ 612341 w 6629231"/>
              <a:gd name="connsiteY5" fmla="*/ 2781629 h 5482637"/>
              <a:gd name="connsiteX6" fmla="*/ 1081150 w 6629231"/>
              <a:gd name="connsiteY6" fmla="*/ 72775 h 5482637"/>
              <a:gd name="connsiteX7" fmla="*/ 3317168 w 6629231"/>
              <a:gd name="connsiteY7" fmla="*/ 1120980 h 5482637"/>
              <a:gd name="connsiteX0" fmla="*/ 3317168 w 6744152"/>
              <a:gd name="connsiteY0" fmla="*/ 1120980 h 5482637"/>
              <a:gd name="connsiteX1" fmla="*/ 4909178 w 6744152"/>
              <a:gd name="connsiteY1" fmla="*/ 3947 h 5482637"/>
              <a:gd name="connsiteX2" fmla="*/ 6510961 w 6744152"/>
              <a:gd name="connsiteY2" fmla="*/ 939190 h 5482637"/>
              <a:gd name="connsiteX3" fmla="*/ 6267519 w 6744152"/>
              <a:gd name="connsiteY3" fmla="*/ 2542659 h 5482637"/>
              <a:gd name="connsiteX4" fmla="*/ 3312723 w 6744152"/>
              <a:gd name="connsiteY4" fmla="*/ 5482637 h 5482637"/>
              <a:gd name="connsiteX5" fmla="*/ 612341 w 6744152"/>
              <a:gd name="connsiteY5" fmla="*/ 2781629 h 5482637"/>
              <a:gd name="connsiteX6" fmla="*/ 1081150 w 6744152"/>
              <a:gd name="connsiteY6" fmla="*/ 72775 h 5482637"/>
              <a:gd name="connsiteX7" fmla="*/ 3317168 w 6744152"/>
              <a:gd name="connsiteY7" fmla="*/ 1120980 h 5482637"/>
              <a:gd name="connsiteX0" fmla="*/ 3317168 w 6592271"/>
              <a:gd name="connsiteY0" fmla="*/ 1120980 h 5482637"/>
              <a:gd name="connsiteX1" fmla="*/ 4909178 w 6592271"/>
              <a:gd name="connsiteY1" fmla="*/ 3947 h 5482637"/>
              <a:gd name="connsiteX2" fmla="*/ 6510961 w 6592271"/>
              <a:gd name="connsiteY2" fmla="*/ 939190 h 5482637"/>
              <a:gd name="connsiteX3" fmla="*/ 6267519 w 6592271"/>
              <a:gd name="connsiteY3" fmla="*/ 2542659 h 5482637"/>
              <a:gd name="connsiteX4" fmla="*/ 3312723 w 6592271"/>
              <a:gd name="connsiteY4" fmla="*/ 5482637 h 5482637"/>
              <a:gd name="connsiteX5" fmla="*/ 612341 w 6592271"/>
              <a:gd name="connsiteY5" fmla="*/ 2781629 h 5482637"/>
              <a:gd name="connsiteX6" fmla="*/ 1081150 w 6592271"/>
              <a:gd name="connsiteY6" fmla="*/ 72775 h 5482637"/>
              <a:gd name="connsiteX7" fmla="*/ 3317168 w 6592271"/>
              <a:gd name="connsiteY7" fmla="*/ 1120980 h 5482637"/>
              <a:gd name="connsiteX0" fmla="*/ 3317168 w 6624663"/>
              <a:gd name="connsiteY0" fmla="*/ 1120980 h 5482637"/>
              <a:gd name="connsiteX1" fmla="*/ 4909178 w 6624663"/>
              <a:gd name="connsiteY1" fmla="*/ 3947 h 5482637"/>
              <a:gd name="connsiteX2" fmla="*/ 6510961 w 6624663"/>
              <a:gd name="connsiteY2" fmla="*/ 939190 h 5482637"/>
              <a:gd name="connsiteX3" fmla="*/ 6267519 w 6624663"/>
              <a:gd name="connsiteY3" fmla="*/ 2542659 h 5482637"/>
              <a:gd name="connsiteX4" fmla="*/ 3312723 w 6624663"/>
              <a:gd name="connsiteY4" fmla="*/ 5482637 h 5482637"/>
              <a:gd name="connsiteX5" fmla="*/ 612341 w 6624663"/>
              <a:gd name="connsiteY5" fmla="*/ 2781629 h 5482637"/>
              <a:gd name="connsiteX6" fmla="*/ 1081150 w 6624663"/>
              <a:gd name="connsiteY6" fmla="*/ 72775 h 5482637"/>
              <a:gd name="connsiteX7" fmla="*/ 3317168 w 6624663"/>
              <a:gd name="connsiteY7" fmla="*/ 1120980 h 5482637"/>
              <a:gd name="connsiteX0" fmla="*/ 3317168 w 6597664"/>
              <a:gd name="connsiteY0" fmla="*/ 1120980 h 5482637"/>
              <a:gd name="connsiteX1" fmla="*/ 4909178 w 6597664"/>
              <a:gd name="connsiteY1" fmla="*/ 3947 h 5482637"/>
              <a:gd name="connsiteX2" fmla="*/ 6510961 w 6597664"/>
              <a:gd name="connsiteY2" fmla="*/ 939190 h 5482637"/>
              <a:gd name="connsiteX3" fmla="*/ 6187777 w 6597664"/>
              <a:gd name="connsiteY3" fmla="*/ 2579463 h 5482637"/>
              <a:gd name="connsiteX4" fmla="*/ 3312723 w 6597664"/>
              <a:gd name="connsiteY4" fmla="*/ 5482637 h 5482637"/>
              <a:gd name="connsiteX5" fmla="*/ 612341 w 6597664"/>
              <a:gd name="connsiteY5" fmla="*/ 2781629 h 5482637"/>
              <a:gd name="connsiteX6" fmla="*/ 1081150 w 6597664"/>
              <a:gd name="connsiteY6" fmla="*/ 72775 h 5482637"/>
              <a:gd name="connsiteX7" fmla="*/ 3317168 w 6597664"/>
              <a:gd name="connsiteY7" fmla="*/ 1120980 h 5482637"/>
              <a:gd name="connsiteX0" fmla="*/ 3317168 w 6601299"/>
              <a:gd name="connsiteY0" fmla="*/ 1120980 h 5482637"/>
              <a:gd name="connsiteX1" fmla="*/ 4909178 w 6601299"/>
              <a:gd name="connsiteY1" fmla="*/ 3947 h 5482637"/>
              <a:gd name="connsiteX2" fmla="*/ 6510961 w 6601299"/>
              <a:gd name="connsiteY2" fmla="*/ 939190 h 5482637"/>
              <a:gd name="connsiteX3" fmla="*/ 6200046 w 6601299"/>
              <a:gd name="connsiteY3" fmla="*/ 2610133 h 5482637"/>
              <a:gd name="connsiteX4" fmla="*/ 3312723 w 6601299"/>
              <a:gd name="connsiteY4" fmla="*/ 5482637 h 5482637"/>
              <a:gd name="connsiteX5" fmla="*/ 612341 w 6601299"/>
              <a:gd name="connsiteY5" fmla="*/ 2781629 h 5482637"/>
              <a:gd name="connsiteX6" fmla="*/ 1081150 w 6601299"/>
              <a:gd name="connsiteY6" fmla="*/ 72775 h 5482637"/>
              <a:gd name="connsiteX7" fmla="*/ 3317168 w 6601299"/>
              <a:gd name="connsiteY7" fmla="*/ 1120980 h 5482637"/>
              <a:gd name="connsiteX0" fmla="*/ 3317168 w 6601299"/>
              <a:gd name="connsiteY0" fmla="*/ 1120980 h 5482637"/>
              <a:gd name="connsiteX1" fmla="*/ 4909178 w 6601299"/>
              <a:gd name="connsiteY1" fmla="*/ 3947 h 5482637"/>
              <a:gd name="connsiteX2" fmla="*/ 6510961 w 6601299"/>
              <a:gd name="connsiteY2" fmla="*/ 939190 h 5482637"/>
              <a:gd name="connsiteX3" fmla="*/ 6200046 w 6601299"/>
              <a:gd name="connsiteY3" fmla="*/ 2610133 h 5482637"/>
              <a:gd name="connsiteX4" fmla="*/ 3312723 w 6601299"/>
              <a:gd name="connsiteY4" fmla="*/ 5482637 h 5482637"/>
              <a:gd name="connsiteX5" fmla="*/ 612341 w 6601299"/>
              <a:gd name="connsiteY5" fmla="*/ 2781629 h 5482637"/>
              <a:gd name="connsiteX6" fmla="*/ 1081150 w 6601299"/>
              <a:gd name="connsiteY6" fmla="*/ 72775 h 5482637"/>
              <a:gd name="connsiteX7" fmla="*/ 3317168 w 6601299"/>
              <a:gd name="connsiteY7" fmla="*/ 1120980 h 5482637"/>
              <a:gd name="connsiteX0" fmla="*/ 3317168 w 6601299"/>
              <a:gd name="connsiteY0" fmla="*/ 1120980 h 5482637"/>
              <a:gd name="connsiteX1" fmla="*/ 4909178 w 6601299"/>
              <a:gd name="connsiteY1" fmla="*/ 3947 h 5482637"/>
              <a:gd name="connsiteX2" fmla="*/ 6510961 w 6601299"/>
              <a:gd name="connsiteY2" fmla="*/ 939190 h 5482637"/>
              <a:gd name="connsiteX3" fmla="*/ 6200046 w 6601299"/>
              <a:gd name="connsiteY3" fmla="*/ 2610133 h 5482637"/>
              <a:gd name="connsiteX4" fmla="*/ 3312723 w 6601299"/>
              <a:gd name="connsiteY4" fmla="*/ 5482637 h 5482637"/>
              <a:gd name="connsiteX5" fmla="*/ 612341 w 6601299"/>
              <a:gd name="connsiteY5" fmla="*/ 2781629 h 5482637"/>
              <a:gd name="connsiteX6" fmla="*/ 1081150 w 6601299"/>
              <a:gd name="connsiteY6" fmla="*/ 72775 h 5482637"/>
              <a:gd name="connsiteX7" fmla="*/ 3317168 w 6601299"/>
              <a:gd name="connsiteY7" fmla="*/ 1120980 h 5482637"/>
              <a:gd name="connsiteX0" fmla="*/ 3317168 w 6601299"/>
              <a:gd name="connsiteY0" fmla="*/ 1120980 h 5482637"/>
              <a:gd name="connsiteX1" fmla="*/ 4909178 w 6601299"/>
              <a:gd name="connsiteY1" fmla="*/ 3947 h 5482637"/>
              <a:gd name="connsiteX2" fmla="*/ 6510961 w 6601299"/>
              <a:gd name="connsiteY2" fmla="*/ 939190 h 5482637"/>
              <a:gd name="connsiteX3" fmla="*/ 6200046 w 6601299"/>
              <a:gd name="connsiteY3" fmla="*/ 2610133 h 5482637"/>
              <a:gd name="connsiteX4" fmla="*/ 3312723 w 6601299"/>
              <a:gd name="connsiteY4" fmla="*/ 5482637 h 5482637"/>
              <a:gd name="connsiteX5" fmla="*/ 612341 w 6601299"/>
              <a:gd name="connsiteY5" fmla="*/ 2781629 h 5482637"/>
              <a:gd name="connsiteX6" fmla="*/ 1081150 w 6601299"/>
              <a:gd name="connsiteY6" fmla="*/ 72775 h 5482637"/>
              <a:gd name="connsiteX7" fmla="*/ 3317168 w 6601299"/>
              <a:gd name="connsiteY7" fmla="*/ 1120980 h 5482637"/>
              <a:gd name="connsiteX0" fmla="*/ 3317168 w 6631120"/>
              <a:gd name="connsiteY0" fmla="*/ 1120980 h 5482637"/>
              <a:gd name="connsiteX1" fmla="*/ 4909178 w 6631120"/>
              <a:gd name="connsiteY1" fmla="*/ 3947 h 5482637"/>
              <a:gd name="connsiteX2" fmla="*/ 6510961 w 6631120"/>
              <a:gd name="connsiteY2" fmla="*/ 939190 h 5482637"/>
              <a:gd name="connsiteX3" fmla="*/ 6200046 w 6631120"/>
              <a:gd name="connsiteY3" fmla="*/ 2610133 h 5482637"/>
              <a:gd name="connsiteX4" fmla="*/ 3312723 w 6631120"/>
              <a:gd name="connsiteY4" fmla="*/ 5482637 h 5482637"/>
              <a:gd name="connsiteX5" fmla="*/ 612341 w 6631120"/>
              <a:gd name="connsiteY5" fmla="*/ 2781629 h 5482637"/>
              <a:gd name="connsiteX6" fmla="*/ 1081150 w 6631120"/>
              <a:gd name="connsiteY6" fmla="*/ 72775 h 5482637"/>
              <a:gd name="connsiteX7" fmla="*/ 3317168 w 6631120"/>
              <a:gd name="connsiteY7" fmla="*/ 1120980 h 548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1120" h="5482637">
                <a:moveTo>
                  <a:pt x="3317168" y="1120980"/>
                </a:moveTo>
                <a:cubicBezTo>
                  <a:pt x="4130183" y="261216"/>
                  <a:pt x="4376879" y="34245"/>
                  <a:pt x="4909178" y="3947"/>
                </a:cubicBezTo>
                <a:cubicBezTo>
                  <a:pt x="5441477" y="-26351"/>
                  <a:pt x="6097388" y="102215"/>
                  <a:pt x="6510961" y="939190"/>
                </a:cubicBezTo>
                <a:cubicBezTo>
                  <a:pt x="6728630" y="1547242"/>
                  <a:pt x="6665183" y="2064260"/>
                  <a:pt x="6200046" y="2610133"/>
                </a:cubicBezTo>
                <a:lnTo>
                  <a:pt x="3312723" y="5482637"/>
                </a:lnTo>
                <a:lnTo>
                  <a:pt x="612341" y="2781629"/>
                </a:lnTo>
                <a:cubicBezTo>
                  <a:pt x="-579019" y="1710991"/>
                  <a:pt x="182538" y="306981"/>
                  <a:pt x="1081150" y="72775"/>
                </a:cubicBezTo>
                <a:cubicBezTo>
                  <a:pt x="2212573" y="-172806"/>
                  <a:pt x="2557204" y="378161"/>
                  <a:pt x="3317168" y="1120980"/>
                </a:cubicBezTo>
                <a:close/>
              </a:path>
            </a:pathLst>
          </a:custGeom>
          <a:blipFill dpi="0" rotWithShape="1">
            <a:blip r:embed="rId4"/>
            <a:srcRect/>
            <a:stretch>
              <a:fillRect t="-10494" b="-10494"/>
            </a:stretch>
          </a:bli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t-LT" dirty="0"/>
          </a:p>
        </p:txBody>
      </p:sp>
      <p:pic>
        <p:nvPicPr>
          <p:cNvPr id="3" name="Picture 2">
            <a:extLst>
              <a:ext uri="{FF2B5EF4-FFF2-40B4-BE49-F238E27FC236}">
                <a16:creationId xmlns:a16="http://schemas.microsoft.com/office/drawing/2014/main" id="{521A9AF5-1AC0-97FC-63D9-C672802341C6}"/>
              </a:ext>
            </a:extLst>
          </p:cNvPr>
          <p:cNvPicPr>
            <a:picLocks noChangeAspect="1"/>
          </p:cNvPicPr>
          <p:nvPr/>
        </p:nvPicPr>
        <p:blipFill rotWithShape="1">
          <a:blip r:embed="rId5">
            <a:extLst>
              <a:ext uri="{28A0092B-C50C-407E-A947-70E740481C1C}">
                <a14:useLocalDpi xmlns:a14="http://schemas.microsoft.com/office/drawing/2010/main" val="0"/>
              </a:ext>
            </a:extLst>
          </a:blip>
          <a:srcRect l="27141"/>
          <a:stretch/>
        </p:blipFill>
        <p:spPr>
          <a:xfrm>
            <a:off x="-76200" y="-303120"/>
            <a:ext cx="1652770" cy="2268465"/>
          </a:xfrm>
          <a:prstGeom prst="rect">
            <a:avLst/>
          </a:prstGeom>
        </p:spPr>
      </p:pic>
      <p:sp>
        <p:nvSpPr>
          <p:cNvPr id="21" name="Google Shape;1520;p45">
            <a:extLst>
              <a:ext uri="{FF2B5EF4-FFF2-40B4-BE49-F238E27FC236}">
                <a16:creationId xmlns:a16="http://schemas.microsoft.com/office/drawing/2014/main" id="{CD231283-299F-A99D-3D8A-950627143FCA}"/>
              </a:ext>
            </a:extLst>
          </p:cNvPr>
          <p:cNvSpPr txBox="1">
            <a:spLocks/>
          </p:cNvSpPr>
          <p:nvPr/>
        </p:nvSpPr>
        <p:spPr>
          <a:xfrm flipH="1">
            <a:off x="312608" y="2643808"/>
            <a:ext cx="3205770" cy="1454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Abril Fatface"/>
              <a:buNone/>
              <a:defRPr sz="1400" b="0" i="0" u="none" strike="noStrike" cap="none">
                <a:solidFill>
                  <a:schemeClr val="dk1"/>
                </a:solidFill>
                <a:latin typeface="Abril Fatface"/>
                <a:ea typeface="Abril Fatface"/>
                <a:cs typeface="Abril Fatface"/>
                <a:sym typeface="Abril Fatface"/>
              </a:defRPr>
            </a:lvl1pPr>
            <a:lvl2pPr marR="0" lvl="1"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2pPr>
            <a:lvl3pPr marR="0" lvl="2"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3pPr>
            <a:lvl4pPr marR="0" lvl="3"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4pPr>
            <a:lvl5pPr marR="0" lvl="4"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5pPr>
            <a:lvl6pPr marR="0" lvl="5"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6pPr>
            <a:lvl7pPr marR="0" lvl="6"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7pPr>
            <a:lvl8pPr marR="0" lvl="7"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8pPr>
            <a:lvl9pPr marR="0" lvl="8"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9pPr>
          </a:lstStyle>
          <a:p>
            <a:r>
              <a:rPr lang="en-US" sz="2800" dirty="0">
                <a:latin typeface="Atkinson Hyperlegible" pitchFamily="50" charset="0"/>
              </a:rPr>
              <a:t>73% </a:t>
            </a:r>
          </a:p>
          <a:p>
            <a:r>
              <a:rPr lang="lt-LT" sz="1800" dirty="0">
                <a:latin typeface="Atkinson Hyperlegible" pitchFamily="50" charset="0"/>
              </a:rPr>
              <a:t>dažnai arba visada vengia laikytis susikibus už rankų su savo partnere (-iu)</a:t>
            </a:r>
            <a:endParaRPr lang="en-US" sz="1800" dirty="0">
              <a:latin typeface="Atkinson Hyperlegible" pitchFamily="50" charset="0"/>
            </a:endParaRPr>
          </a:p>
        </p:txBody>
      </p:sp>
      <p:grpSp>
        <p:nvGrpSpPr>
          <p:cNvPr id="22" name="Google Shape;1564;p45">
            <a:extLst>
              <a:ext uri="{FF2B5EF4-FFF2-40B4-BE49-F238E27FC236}">
                <a16:creationId xmlns:a16="http://schemas.microsoft.com/office/drawing/2014/main" id="{D734DA85-70CF-09AC-7B7D-3D099CB64FCC}"/>
              </a:ext>
            </a:extLst>
          </p:cNvPr>
          <p:cNvGrpSpPr/>
          <p:nvPr/>
        </p:nvGrpSpPr>
        <p:grpSpPr>
          <a:xfrm>
            <a:off x="4957635" y="1870314"/>
            <a:ext cx="795773" cy="795773"/>
            <a:chOff x="1190625" y="238125"/>
            <a:chExt cx="5219200" cy="5219200"/>
          </a:xfrm>
          <a:solidFill>
            <a:srgbClr val="F1754B"/>
          </a:solidFill>
        </p:grpSpPr>
        <p:sp>
          <p:nvSpPr>
            <p:cNvPr id="23" name="Google Shape;1565;p45">
              <a:extLst>
                <a:ext uri="{FF2B5EF4-FFF2-40B4-BE49-F238E27FC236}">
                  <a16:creationId xmlns:a16="http://schemas.microsoft.com/office/drawing/2014/main" id="{A38AA4BD-F2E3-EA67-0100-57DC4C3AF0FD}"/>
                </a:ext>
              </a:extLst>
            </p:cNvPr>
            <p:cNvSpPr/>
            <p:nvPr/>
          </p:nvSpPr>
          <p:spPr>
            <a:xfrm>
              <a:off x="1778575" y="659725"/>
              <a:ext cx="729100" cy="786975"/>
            </a:xfrm>
            <a:custGeom>
              <a:avLst/>
              <a:gdLst/>
              <a:ahLst/>
              <a:cxnLst/>
              <a:rect l="l" t="t" r="r" b="b"/>
              <a:pathLst>
                <a:path w="29164" h="31479" extrusionOk="0">
                  <a:moveTo>
                    <a:pt x="22574" y="0"/>
                  </a:moveTo>
                  <a:cubicBezTo>
                    <a:pt x="22574" y="1925"/>
                    <a:pt x="22182" y="3262"/>
                    <a:pt x="21400" y="4013"/>
                  </a:cubicBezTo>
                  <a:cubicBezTo>
                    <a:pt x="20313" y="5057"/>
                    <a:pt x="15968" y="5238"/>
                    <a:pt x="12822" y="5238"/>
                  </a:cubicBezTo>
                  <a:cubicBezTo>
                    <a:pt x="11153" y="5238"/>
                    <a:pt x="9821" y="5187"/>
                    <a:pt x="9493" y="5187"/>
                  </a:cubicBezTo>
                  <a:lnTo>
                    <a:pt x="9493" y="11776"/>
                  </a:lnTo>
                  <a:lnTo>
                    <a:pt x="18464" y="11776"/>
                  </a:lnTo>
                  <a:lnTo>
                    <a:pt x="18464" y="18985"/>
                  </a:lnTo>
                  <a:cubicBezTo>
                    <a:pt x="18464" y="22247"/>
                    <a:pt x="15822" y="24889"/>
                    <a:pt x="12560" y="24889"/>
                  </a:cubicBezTo>
                  <a:lnTo>
                    <a:pt x="12494" y="24889"/>
                  </a:lnTo>
                  <a:cubicBezTo>
                    <a:pt x="9232" y="24889"/>
                    <a:pt x="6590" y="22247"/>
                    <a:pt x="6590" y="18985"/>
                  </a:cubicBezTo>
                  <a:lnTo>
                    <a:pt x="6590" y="12200"/>
                  </a:lnTo>
                  <a:lnTo>
                    <a:pt x="1" y="12200"/>
                  </a:lnTo>
                  <a:lnTo>
                    <a:pt x="1" y="18985"/>
                  </a:lnTo>
                  <a:cubicBezTo>
                    <a:pt x="1" y="25868"/>
                    <a:pt x="5612" y="31479"/>
                    <a:pt x="12494" y="31479"/>
                  </a:cubicBezTo>
                  <a:lnTo>
                    <a:pt x="12560" y="31479"/>
                  </a:lnTo>
                  <a:cubicBezTo>
                    <a:pt x="19442" y="31479"/>
                    <a:pt x="25053" y="25868"/>
                    <a:pt x="25053" y="18985"/>
                  </a:cubicBezTo>
                  <a:lnTo>
                    <a:pt x="25053" y="9525"/>
                  </a:lnTo>
                  <a:cubicBezTo>
                    <a:pt x="25347" y="9297"/>
                    <a:pt x="25640" y="9069"/>
                    <a:pt x="25934" y="8775"/>
                  </a:cubicBezTo>
                  <a:cubicBezTo>
                    <a:pt x="28087" y="6753"/>
                    <a:pt x="29163" y="3784"/>
                    <a:pt x="29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sp>
          <p:nvSpPr>
            <p:cNvPr id="24" name="Google Shape;1566;p45">
              <a:extLst>
                <a:ext uri="{FF2B5EF4-FFF2-40B4-BE49-F238E27FC236}">
                  <a16:creationId xmlns:a16="http://schemas.microsoft.com/office/drawing/2014/main" id="{6CD51289-5612-BFB6-69F1-E79272A8A837}"/>
                </a:ext>
              </a:extLst>
            </p:cNvPr>
            <p:cNvSpPr/>
            <p:nvPr/>
          </p:nvSpPr>
          <p:spPr>
            <a:xfrm>
              <a:off x="1190625" y="238125"/>
              <a:ext cx="1812850" cy="1812850"/>
            </a:xfrm>
            <a:custGeom>
              <a:avLst/>
              <a:gdLst/>
              <a:ahLst/>
              <a:cxnLst/>
              <a:rect l="l" t="t" r="r" b="b"/>
              <a:pathLst>
                <a:path w="72514" h="72514" extrusionOk="0">
                  <a:moveTo>
                    <a:pt x="36273" y="6589"/>
                  </a:moveTo>
                  <a:cubicBezTo>
                    <a:pt x="52616" y="6589"/>
                    <a:pt x="65925" y="19898"/>
                    <a:pt x="65925" y="36273"/>
                  </a:cubicBezTo>
                  <a:cubicBezTo>
                    <a:pt x="65925" y="43711"/>
                    <a:pt x="63152" y="50528"/>
                    <a:pt x="58618" y="55747"/>
                  </a:cubicBezTo>
                  <a:lnTo>
                    <a:pt x="48799" y="46744"/>
                  </a:lnTo>
                  <a:lnTo>
                    <a:pt x="44363" y="51605"/>
                  </a:lnTo>
                  <a:lnTo>
                    <a:pt x="53725" y="60216"/>
                  </a:lnTo>
                  <a:cubicBezTo>
                    <a:pt x="48832" y="63804"/>
                    <a:pt x="42797" y="65925"/>
                    <a:pt x="36273" y="65925"/>
                  </a:cubicBezTo>
                  <a:cubicBezTo>
                    <a:pt x="29717" y="65925"/>
                    <a:pt x="23682" y="63804"/>
                    <a:pt x="18789" y="60216"/>
                  </a:cubicBezTo>
                  <a:lnTo>
                    <a:pt x="28151" y="51605"/>
                  </a:lnTo>
                  <a:lnTo>
                    <a:pt x="23715" y="46744"/>
                  </a:lnTo>
                  <a:lnTo>
                    <a:pt x="13896" y="55747"/>
                  </a:lnTo>
                  <a:cubicBezTo>
                    <a:pt x="9362" y="50528"/>
                    <a:pt x="6589" y="43711"/>
                    <a:pt x="6589" y="36273"/>
                  </a:cubicBezTo>
                  <a:cubicBezTo>
                    <a:pt x="6589" y="19898"/>
                    <a:pt x="19898" y="6589"/>
                    <a:pt x="36273" y="6589"/>
                  </a:cubicBezTo>
                  <a:close/>
                  <a:moveTo>
                    <a:pt x="36273" y="0"/>
                  </a:moveTo>
                  <a:cubicBezTo>
                    <a:pt x="16277" y="0"/>
                    <a:pt x="0" y="16277"/>
                    <a:pt x="0" y="36273"/>
                  </a:cubicBezTo>
                  <a:cubicBezTo>
                    <a:pt x="0" y="56237"/>
                    <a:pt x="16277" y="72514"/>
                    <a:pt x="36273" y="72514"/>
                  </a:cubicBezTo>
                  <a:cubicBezTo>
                    <a:pt x="56237" y="72514"/>
                    <a:pt x="72514" y="56237"/>
                    <a:pt x="72514" y="36273"/>
                  </a:cubicBezTo>
                  <a:cubicBezTo>
                    <a:pt x="72514" y="16277"/>
                    <a:pt x="56269" y="0"/>
                    <a:pt x="362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sp>
          <p:nvSpPr>
            <p:cNvPr id="25" name="Google Shape;1567;p45">
              <a:extLst>
                <a:ext uri="{FF2B5EF4-FFF2-40B4-BE49-F238E27FC236}">
                  <a16:creationId xmlns:a16="http://schemas.microsoft.com/office/drawing/2014/main" id="{ECC26CBE-C656-3350-98A7-190CF03E2EC8}"/>
                </a:ext>
              </a:extLst>
            </p:cNvPr>
            <p:cNvSpPr/>
            <p:nvPr/>
          </p:nvSpPr>
          <p:spPr>
            <a:xfrm>
              <a:off x="5184925" y="4066050"/>
              <a:ext cx="729075" cy="786975"/>
            </a:xfrm>
            <a:custGeom>
              <a:avLst/>
              <a:gdLst/>
              <a:ahLst/>
              <a:cxnLst/>
              <a:rect l="l" t="t" r="r" b="b"/>
              <a:pathLst>
                <a:path w="29163" h="31479" extrusionOk="0">
                  <a:moveTo>
                    <a:pt x="22573" y="1"/>
                  </a:moveTo>
                  <a:cubicBezTo>
                    <a:pt x="22573" y="1925"/>
                    <a:pt x="22182" y="3263"/>
                    <a:pt x="21399" y="4013"/>
                  </a:cubicBezTo>
                  <a:cubicBezTo>
                    <a:pt x="20319" y="5030"/>
                    <a:pt x="16175" y="5215"/>
                    <a:pt x="13060" y="5215"/>
                  </a:cubicBezTo>
                  <a:cubicBezTo>
                    <a:pt x="11280" y="5215"/>
                    <a:pt x="9836" y="5155"/>
                    <a:pt x="9492" y="5155"/>
                  </a:cubicBezTo>
                  <a:lnTo>
                    <a:pt x="9492" y="11842"/>
                  </a:lnTo>
                  <a:lnTo>
                    <a:pt x="18463" y="11842"/>
                  </a:lnTo>
                  <a:lnTo>
                    <a:pt x="18463" y="18985"/>
                  </a:lnTo>
                  <a:cubicBezTo>
                    <a:pt x="18463" y="22247"/>
                    <a:pt x="15788" y="24890"/>
                    <a:pt x="12559" y="24890"/>
                  </a:cubicBezTo>
                  <a:lnTo>
                    <a:pt x="12494" y="24890"/>
                  </a:lnTo>
                  <a:cubicBezTo>
                    <a:pt x="9232" y="24890"/>
                    <a:pt x="6589" y="22247"/>
                    <a:pt x="6589" y="18985"/>
                  </a:cubicBezTo>
                  <a:lnTo>
                    <a:pt x="6589" y="12200"/>
                  </a:lnTo>
                  <a:lnTo>
                    <a:pt x="0" y="12200"/>
                  </a:lnTo>
                  <a:lnTo>
                    <a:pt x="0" y="18985"/>
                  </a:lnTo>
                  <a:cubicBezTo>
                    <a:pt x="0" y="25868"/>
                    <a:pt x="5578" y="31479"/>
                    <a:pt x="12494" y="31479"/>
                  </a:cubicBezTo>
                  <a:lnTo>
                    <a:pt x="12559" y="31479"/>
                  </a:lnTo>
                  <a:cubicBezTo>
                    <a:pt x="19442" y="31479"/>
                    <a:pt x="25052" y="25868"/>
                    <a:pt x="25052" y="18985"/>
                  </a:cubicBezTo>
                  <a:lnTo>
                    <a:pt x="25052" y="9526"/>
                  </a:lnTo>
                  <a:cubicBezTo>
                    <a:pt x="25346" y="9297"/>
                    <a:pt x="25639" y="9069"/>
                    <a:pt x="25933" y="8775"/>
                  </a:cubicBezTo>
                  <a:cubicBezTo>
                    <a:pt x="28086" y="6753"/>
                    <a:pt x="29162" y="3785"/>
                    <a:pt x="291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sp>
          <p:nvSpPr>
            <p:cNvPr id="26" name="Google Shape;1568;p45">
              <a:extLst>
                <a:ext uri="{FF2B5EF4-FFF2-40B4-BE49-F238E27FC236}">
                  <a16:creationId xmlns:a16="http://schemas.microsoft.com/office/drawing/2014/main" id="{01985CD2-0B52-BF13-0F1E-229C0765732C}"/>
                </a:ext>
              </a:extLst>
            </p:cNvPr>
            <p:cNvSpPr/>
            <p:nvPr/>
          </p:nvSpPr>
          <p:spPr>
            <a:xfrm>
              <a:off x="4596950" y="3644450"/>
              <a:ext cx="1812875" cy="1812875"/>
            </a:xfrm>
            <a:custGeom>
              <a:avLst/>
              <a:gdLst/>
              <a:ahLst/>
              <a:cxnLst/>
              <a:rect l="l" t="t" r="r" b="b"/>
              <a:pathLst>
                <a:path w="72515" h="72515" extrusionOk="0">
                  <a:moveTo>
                    <a:pt x="36241" y="6589"/>
                  </a:moveTo>
                  <a:cubicBezTo>
                    <a:pt x="52616" y="6589"/>
                    <a:pt x="65925" y="19898"/>
                    <a:pt x="65925" y="36241"/>
                  </a:cubicBezTo>
                  <a:cubicBezTo>
                    <a:pt x="65925" y="43711"/>
                    <a:pt x="63152" y="50528"/>
                    <a:pt x="58618" y="55715"/>
                  </a:cubicBezTo>
                  <a:lnTo>
                    <a:pt x="48799" y="46744"/>
                  </a:lnTo>
                  <a:lnTo>
                    <a:pt x="44363" y="51605"/>
                  </a:lnTo>
                  <a:lnTo>
                    <a:pt x="53725" y="60216"/>
                  </a:lnTo>
                  <a:cubicBezTo>
                    <a:pt x="48832" y="63805"/>
                    <a:pt x="42797" y="65925"/>
                    <a:pt x="36241" y="65925"/>
                  </a:cubicBezTo>
                  <a:cubicBezTo>
                    <a:pt x="29717" y="65925"/>
                    <a:pt x="23682" y="63805"/>
                    <a:pt x="18789" y="60216"/>
                  </a:cubicBezTo>
                  <a:lnTo>
                    <a:pt x="28151" y="51605"/>
                  </a:lnTo>
                  <a:lnTo>
                    <a:pt x="23715" y="46744"/>
                  </a:lnTo>
                  <a:lnTo>
                    <a:pt x="13896" y="55715"/>
                  </a:lnTo>
                  <a:cubicBezTo>
                    <a:pt x="9362" y="50528"/>
                    <a:pt x="6589" y="43711"/>
                    <a:pt x="6589" y="36241"/>
                  </a:cubicBezTo>
                  <a:cubicBezTo>
                    <a:pt x="6589" y="19898"/>
                    <a:pt x="19898" y="6589"/>
                    <a:pt x="36241" y="6589"/>
                  </a:cubicBezTo>
                  <a:close/>
                  <a:moveTo>
                    <a:pt x="36241" y="0"/>
                  </a:moveTo>
                  <a:cubicBezTo>
                    <a:pt x="16277" y="0"/>
                    <a:pt x="0" y="16277"/>
                    <a:pt x="0" y="36241"/>
                  </a:cubicBezTo>
                  <a:cubicBezTo>
                    <a:pt x="0" y="56237"/>
                    <a:pt x="16277" y="72514"/>
                    <a:pt x="36241" y="72514"/>
                  </a:cubicBezTo>
                  <a:cubicBezTo>
                    <a:pt x="56237" y="72514"/>
                    <a:pt x="72514" y="56237"/>
                    <a:pt x="72514" y="36241"/>
                  </a:cubicBezTo>
                  <a:cubicBezTo>
                    <a:pt x="72514" y="16277"/>
                    <a:pt x="56237" y="0"/>
                    <a:pt x="362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sp>
          <p:nvSpPr>
            <p:cNvPr id="27" name="Google Shape;1569;p45">
              <a:extLst>
                <a:ext uri="{FF2B5EF4-FFF2-40B4-BE49-F238E27FC236}">
                  <a16:creationId xmlns:a16="http://schemas.microsoft.com/office/drawing/2014/main" id="{17428AA3-C1B7-2497-3F6D-8A0CCEC1B01F}"/>
                </a:ext>
              </a:extLst>
            </p:cNvPr>
            <p:cNvSpPr/>
            <p:nvPr/>
          </p:nvSpPr>
          <p:spPr>
            <a:xfrm>
              <a:off x="2842000" y="1928625"/>
              <a:ext cx="233250" cy="233275"/>
            </a:xfrm>
            <a:custGeom>
              <a:avLst/>
              <a:gdLst/>
              <a:ahLst/>
              <a:cxnLst/>
              <a:rect l="l" t="t" r="r" b="b"/>
              <a:pathLst>
                <a:path w="9330" h="9331" extrusionOk="0">
                  <a:moveTo>
                    <a:pt x="4534" y="1"/>
                  </a:moveTo>
                  <a:lnTo>
                    <a:pt x="0" y="4796"/>
                  </a:lnTo>
                  <a:lnTo>
                    <a:pt x="4795" y="9330"/>
                  </a:lnTo>
                  <a:lnTo>
                    <a:pt x="9330" y="4535"/>
                  </a:lnTo>
                  <a:lnTo>
                    <a:pt x="453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sp>
          <p:nvSpPr>
            <p:cNvPr id="28" name="Google Shape;1570;p45">
              <a:extLst>
                <a:ext uri="{FF2B5EF4-FFF2-40B4-BE49-F238E27FC236}">
                  <a16:creationId xmlns:a16="http://schemas.microsoft.com/office/drawing/2014/main" id="{A4E9A162-D445-597C-4D00-7FFFF19AF4A6}"/>
                </a:ext>
              </a:extLst>
            </p:cNvPr>
            <p:cNvSpPr/>
            <p:nvPr/>
          </p:nvSpPr>
          <p:spPr>
            <a:xfrm>
              <a:off x="3247300" y="2310300"/>
              <a:ext cx="232425" cy="233250"/>
            </a:xfrm>
            <a:custGeom>
              <a:avLst/>
              <a:gdLst/>
              <a:ahLst/>
              <a:cxnLst/>
              <a:rect l="l" t="t" r="r" b="b"/>
              <a:pathLst>
                <a:path w="9297" h="9330" extrusionOk="0">
                  <a:moveTo>
                    <a:pt x="4502" y="0"/>
                  </a:moveTo>
                  <a:lnTo>
                    <a:pt x="0" y="4795"/>
                  </a:lnTo>
                  <a:lnTo>
                    <a:pt x="4795" y="9329"/>
                  </a:lnTo>
                  <a:lnTo>
                    <a:pt x="9297" y="4534"/>
                  </a:lnTo>
                  <a:lnTo>
                    <a:pt x="45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sp>
          <p:nvSpPr>
            <p:cNvPr id="29" name="Google Shape;1571;p45">
              <a:extLst>
                <a:ext uri="{FF2B5EF4-FFF2-40B4-BE49-F238E27FC236}">
                  <a16:creationId xmlns:a16="http://schemas.microsoft.com/office/drawing/2014/main" id="{9A243922-7425-069C-7843-4BB23CC5D619}"/>
                </a:ext>
              </a:extLst>
            </p:cNvPr>
            <p:cNvSpPr/>
            <p:nvPr/>
          </p:nvSpPr>
          <p:spPr>
            <a:xfrm>
              <a:off x="3698275" y="2735975"/>
              <a:ext cx="233250" cy="232450"/>
            </a:xfrm>
            <a:custGeom>
              <a:avLst/>
              <a:gdLst/>
              <a:ahLst/>
              <a:cxnLst/>
              <a:rect l="l" t="t" r="r" b="b"/>
              <a:pathLst>
                <a:path w="9330" h="9298" extrusionOk="0">
                  <a:moveTo>
                    <a:pt x="4534" y="1"/>
                  </a:moveTo>
                  <a:lnTo>
                    <a:pt x="0" y="4796"/>
                  </a:lnTo>
                  <a:lnTo>
                    <a:pt x="4795" y="9297"/>
                  </a:lnTo>
                  <a:lnTo>
                    <a:pt x="9329" y="4502"/>
                  </a:lnTo>
                  <a:lnTo>
                    <a:pt x="453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sp>
          <p:nvSpPr>
            <p:cNvPr id="30" name="Google Shape;1572;p45">
              <a:extLst>
                <a:ext uri="{FF2B5EF4-FFF2-40B4-BE49-F238E27FC236}">
                  <a16:creationId xmlns:a16="http://schemas.microsoft.com/office/drawing/2014/main" id="{0756D42D-D037-0DCD-B09B-C6FF76956EB7}"/>
                </a:ext>
              </a:extLst>
            </p:cNvPr>
            <p:cNvSpPr/>
            <p:nvPr/>
          </p:nvSpPr>
          <p:spPr>
            <a:xfrm>
              <a:off x="4601025" y="3586550"/>
              <a:ext cx="232425" cy="233250"/>
            </a:xfrm>
            <a:custGeom>
              <a:avLst/>
              <a:gdLst/>
              <a:ahLst/>
              <a:cxnLst/>
              <a:rect l="l" t="t" r="r" b="b"/>
              <a:pathLst>
                <a:path w="9297" h="9330" extrusionOk="0">
                  <a:moveTo>
                    <a:pt x="4502" y="0"/>
                  </a:moveTo>
                  <a:lnTo>
                    <a:pt x="0" y="4795"/>
                  </a:lnTo>
                  <a:lnTo>
                    <a:pt x="4795" y="9329"/>
                  </a:lnTo>
                  <a:lnTo>
                    <a:pt x="9297" y="4502"/>
                  </a:lnTo>
                  <a:lnTo>
                    <a:pt x="45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sp>
          <p:nvSpPr>
            <p:cNvPr id="31" name="Google Shape;1573;p45">
              <a:extLst>
                <a:ext uri="{FF2B5EF4-FFF2-40B4-BE49-F238E27FC236}">
                  <a16:creationId xmlns:a16="http://schemas.microsoft.com/office/drawing/2014/main" id="{EDFE09E6-111F-EFB7-37F8-C1ABA2E7FD62}"/>
                </a:ext>
              </a:extLst>
            </p:cNvPr>
            <p:cNvSpPr/>
            <p:nvPr/>
          </p:nvSpPr>
          <p:spPr>
            <a:xfrm>
              <a:off x="4160650" y="3171450"/>
              <a:ext cx="232450" cy="233250"/>
            </a:xfrm>
            <a:custGeom>
              <a:avLst/>
              <a:gdLst/>
              <a:ahLst/>
              <a:cxnLst/>
              <a:rect l="l" t="t" r="r" b="b"/>
              <a:pathLst>
                <a:path w="9298" h="9330" extrusionOk="0">
                  <a:moveTo>
                    <a:pt x="4502" y="1"/>
                  </a:moveTo>
                  <a:lnTo>
                    <a:pt x="1" y="4796"/>
                  </a:lnTo>
                  <a:lnTo>
                    <a:pt x="4796" y="9330"/>
                  </a:lnTo>
                  <a:lnTo>
                    <a:pt x="9297" y="4535"/>
                  </a:lnTo>
                  <a:lnTo>
                    <a:pt x="45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sp>
          <p:nvSpPr>
            <p:cNvPr id="32" name="Google Shape;1574;p45">
              <a:extLst>
                <a:ext uri="{FF2B5EF4-FFF2-40B4-BE49-F238E27FC236}">
                  <a16:creationId xmlns:a16="http://schemas.microsoft.com/office/drawing/2014/main" id="{9BA13C04-475B-F751-79C2-7F2E68C5E09E}"/>
                </a:ext>
              </a:extLst>
            </p:cNvPr>
            <p:cNvSpPr/>
            <p:nvPr/>
          </p:nvSpPr>
          <p:spPr>
            <a:xfrm>
              <a:off x="1520075" y="2163500"/>
              <a:ext cx="2964350" cy="2964350"/>
            </a:xfrm>
            <a:custGeom>
              <a:avLst/>
              <a:gdLst/>
              <a:ahLst/>
              <a:cxnLst/>
              <a:rect l="l" t="t" r="r" b="b"/>
              <a:pathLst>
                <a:path w="118574" h="118574" extrusionOk="0">
                  <a:moveTo>
                    <a:pt x="43385" y="30663"/>
                  </a:moveTo>
                  <a:cubicBezTo>
                    <a:pt x="43613" y="47006"/>
                    <a:pt x="45603" y="62598"/>
                    <a:pt x="49061" y="76364"/>
                  </a:cubicBezTo>
                  <a:lnTo>
                    <a:pt x="22280" y="76364"/>
                  </a:lnTo>
                  <a:cubicBezTo>
                    <a:pt x="13016" y="63381"/>
                    <a:pt x="7340" y="47658"/>
                    <a:pt x="6655" y="30663"/>
                  </a:cubicBezTo>
                  <a:close/>
                  <a:moveTo>
                    <a:pt x="50887" y="82953"/>
                  </a:moveTo>
                  <a:cubicBezTo>
                    <a:pt x="53464" y="91662"/>
                    <a:pt x="56726" y="99491"/>
                    <a:pt x="60478" y="106211"/>
                  </a:cubicBezTo>
                  <a:cubicBezTo>
                    <a:pt x="47691" y="101187"/>
                    <a:pt x="36404" y="93163"/>
                    <a:pt x="27499" y="82953"/>
                  </a:cubicBezTo>
                  <a:close/>
                  <a:moveTo>
                    <a:pt x="4176" y="1"/>
                  </a:moveTo>
                  <a:cubicBezTo>
                    <a:pt x="1403" y="8840"/>
                    <a:pt x="0" y="18039"/>
                    <a:pt x="0" y="27369"/>
                  </a:cubicBezTo>
                  <a:cubicBezTo>
                    <a:pt x="0" y="77668"/>
                    <a:pt x="40906" y="118574"/>
                    <a:pt x="91206" y="118574"/>
                  </a:cubicBezTo>
                  <a:cubicBezTo>
                    <a:pt x="100535" y="118574"/>
                    <a:pt x="109734" y="117171"/>
                    <a:pt x="118574" y="114398"/>
                  </a:cubicBezTo>
                  <a:lnTo>
                    <a:pt x="116584" y="108103"/>
                  </a:lnTo>
                  <a:cubicBezTo>
                    <a:pt x="108396" y="110680"/>
                    <a:pt x="99850" y="111984"/>
                    <a:pt x="91206" y="111984"/>
                  </a:cubicBezTo>
                  <a:cubicBezTo>
                    <a:pt x="83997" y="111984"/>
                    <a:pt x="77016" y="111071"/>
                    <a:pt x="70329" y="109375"/>
                  </a:cubicBezTo>
                  <a:cubicBezTo>
                    <a:pt x="65338" y="102459"/>
                    <a:pt x="61130" y="93456"/>
                    <a:pt x="57835" y="82953"/>
                  </a:cubicBezTo>
                  <a:lnTo>
                    <a:pt x="113191" y="82953"/>
                  </a:lnTo>
                  <a:lnTo>
                    <a:pt x="113191" y="76364"/>
                  </a:lnTo>
                  <a:lnTo>
                    <a:pt x="55943" y="76364"/>
                  </a:lnTo>
                  <a:cubicBezTo>
                    <a:pt x="52323" y="62663"/>
                    <a:pt x="50235" y="46973"/>
                    <a:pt x="49974" y="30663"/>
                  </a:cubicBezTo>
                  <a:lnTo>
                    <a:pt x="78810" y="30663"/>
                  </a:lnTo>
                  <a:lnTo>
                    <a:pt x="78810" y="24074"/>
                  </a:lnTo>
                  <a:lnTo>
                    <a:pt x="49974" y="24074"/>
                  </a:lnTo>
                  <a:cubicBezTo>
                    <a:pt x="50105" y="16376"/>
                    <a:pt x="50594" y="8775"/>
                    <a:pt x="51540" y="1403"/>
                  </a:cubicBezTo>
                  <a:lnTo>
                    <a:pt x="44983" y="588"/>
                  </a:lnTo>
                  <a:cubicBezTo>
                    <a:pt x="44037" y="8221"/>
                    <a:pt x="43483" y="16115"/>
                    <a:pt x="43385" y="24074"/>
                  </a:cubicBezTo>
                  <a:lnTo>
                    <a:pt x="6655" y="24074"/>
                  </a:lnTo>
                  <a:cubicBezTo>
                    <a:pt x="6948" y="16539"/>
                    <a:pt x="8221" y="9134"/>
                    <a:pt x="10471" y="1990"/>
                  </a:cubicBezTo>
                  <a:lnTo>
                    <a:pt x="417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sp>
          <p:nvSpPr>
            <p:cNvPr id="33" name="Google Shape;1575;p45">
              <a:extLst>
                <a:ext uri="{FF2B5EF4-FFF2-40B4-BE49-F238E27FC236}">
                  <a16:creationId xmlns:a16="http://schemas.microsoft.com/office/drawing/2014/main" id="{0FAE4CED-10E8-D1C5-9336-9B8AD1972C5E}"/>
                </a:ext>
              </a:extLst>
            </p:cNvPr>
            <p:cNvSpPr/>
            <p:nvPr/>
          </p:nvSpPr>
          <p:spPr>
            <a:xfrm>
              <a:off x="3116000" y="567575"/>
              <a:ext cx="2964350" cy="2964350"/>
            </a:xfrm>
            <a:custGeom>
              <a:avLst/>
              <a:gdLst/>
              <a:ahLst/>
              <a:cxnLst/>
              <a:rect l="l" t="t" r="r" b="b"/>
              <a:pathLst>
                <a:path w="118574" h="118574" extrusionOk="0">
                  <a:moveTo>
                    <a:pt x="58096" y="12363"/>
                  </a:moveTo>
                  <a:lnTo>
                    <a:pt x="58096" y="12363"/>
                  </a:lnTo>
                  <a:cubicBezTo>
                    <a:pt x="70883" y="17387"/>
                    <a:pt x="82170" y="25411"/>
                    <a:pt x="91075" y="35621"/>
                  </a:cubicBezTo>
                  <a:lnTo>
                    <a:pt x="67687" y="35621"/>
                  </a:lnTo>
                  <a:cubicBezTo>
                    <a:pt x="65110" y="26912"/>
                    <a:pt x="61848" y="19083"/>
                    <a:pt x="58096" y="12363"/>
                  </a:cubicBezTo>
                  <a:close/>
                  <a:moveTo>
                    <a:pt x="96294" y="42211"/>
                  </a:moveTo>
                  <a:cubicBezTo>
                    <a:pt x="105558" y="55193"/>
                    <a:pt x="111234" y="70916"/>
                    <a:pt x="111919" y="87911"/>
                  </a:cubicBezTo>
                  <a:lnTo>
                    <a:pt x="75189" y="87911"/>
                  </a:lnTo>
                  <a:cubicBezTo>
                    <a:pt x="74961" y="71568"/>
                    <a:pt x="72971" y="55976"/>
                    <a:pt x="69513" y="42211"/>
                  </a:cubicBezTo>
                  <a:close/>
                  <a:moveTo>
                    <a:pt x="27369" y="0"/>
                  </a:moveTo>
                  <a:cubicBezTo>
                    <a:pt x="18039" y="0"/>
                    <a:pt x="8840" y="1403"/>
                    <a:pt x="1" y="4176"/>
                  </a:cubicBezTo>
                  <a:lnTo>
                    <a:pt x="1990" y="10471"/>
                  </a:lnTo>
                  <a:cubicBezTo>
                    <a:pt x="10178" y="7894"/>
                    <a:pt x="18724" y="6590"/>
                    <a:pt x="27369" y="6590"/>
                  </a:cubicBezTo>
                  <a:cubicBezTo>
                    <a:pt x="34578" y="6590"/>
                    <a:pt x="41558" y="7503"/>
                    <a:pt x="48245" y="9199"/>
                  </a:cubicBezTo>
                  <a:cubicBezTo>
                    <a:pt x="53236" y="16115"/>
                    <a:pt x="57444" y="25118"/>
                    <a:pt x="60739" y="35621"/>
                  </a:cubicBezTo>
                  <a:lnTo>
                    <a:pt x="5383" y="35621"/>
                  </a:lnTo>
                  <a:lnTo>
                    <a:pt x="5383" y="42211"/>
                  </a:lnTo>
                  <a:lnTo>
                    <a:pt x="62631" y="42211"/>
                  </a:lnTo>
                  <a:cubicBezTo>
                    <a:pt x="66251" y="55911"/>
                    <a:pt x="68339" y="71601"/>
                    <a:pt x="68600" y="87911"/>
                  </a:cubicBezTo>
                  <a:lnTo>
                    <a:pt x="40547" y="87911"/>
                  </a:lnTo>
                  <a:lnTo>
                    <a:pt x="40547" y="94500"/>
                  </a:lnTo>
                  <a:lnTo>
                    <a:pt x="68600" y="94500"/>
                  </a:lnTo>
                  <a:cubicBezTo>
                    <a:pt x="68470" y="102198"/>
                    <a:pt x="67948" y="109799"/>
                    <a:pt x="67034" y="117171"/>
                  </a:cubicBezTo>
                  <a:lnTo>
                    <a:pt x="73591" y="117986"/>
                  </a:lnTo>
                  <a:cubicBezTo>
                    <a:pt x="74537" y="110353"/>
                    <a:pt x="75091" y="102459"/>
                    <a:pt x="75189" y="94500"/>
                  </a:cubicBezTo>
                  <a:lnTo>
                    <a:pt x="111919" y="94500"/>
                  </a:lnTo>
                  <a:cubicBezTo>
                    <a:pt x="111626" y="102035"/>
                    <a:pt x="110354" y="109440"/>
                    <a:pt x="108103" y="116584"/>
                  </a:cubicBezTo>
                  <a:lnTo>
                    <a:pt x="114398" y="118574"/>
                  </a:lnTo>
                  <a:cubicBezTo>
                    <a:pt x="117171" y="109734"/>
                    <a:pt x="118574" y="100535"/>
                    <a:pt x="118574" y="91206"/>
                  </a:cubicBezTo>
                  <a:cubicBezTo>
                    <a:pt x="118574" y="40906"/>
                    <a:pt x="77668" y="0"/>
                    <a:pt x="273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grpSp>
      <p:grpSp>
        <p:nvGrpSpPr>
          <p:cNvPr id="34" name="Google Shape;1610;p45">
            <a:extLst>
              <a:ext uri="{FF2B5EF4-FFF2-40B4-BE49-F238E27FC236}">
                <a16:creationId xmlns:a16="http://schemas.microsoft.com/office/drawing/2014/main" id="{B41840F1-AEDD-9CE9-C038-B5BEB66B8E33}"/>
              </a:ext>
            </a:extLst>
          </p:cNvPr>
          <p:cNvGrpSpPr/>
          <p:nvPr/>
        </p:nvGrpSpPr>
        <p:grpSpPr>
          <a:xfrm>
            <a:off x="1502201" y="1813463"/>
            <a:ext cx="795773" cy="795773"/>
            <a:chOff x="1190625" y="238125"/>
            <a:chExt cx="5219200" cy="5219200"/>
          </a:xfrm>
          <a:solidFill>
            <a:srgbClr val="F1754B"/>
          </a:solidFill>
        </p:grpSpPr>
        <p:sp>
          <p:nvSpPr>
            <p:cNvPr id="35" name="Google Shape;1611;p45">
              <a:extLst>
                <a:ext uri="{FF2B5EF4-FFF2-40B4-BE49-F238E27FC236}">
                  <a16:creationId xmlns:a16="http://schemas.microsoft.com/office/drawing/2014/main" id="{C90A7376-122A-AE86-7996-D7882C0CFB67}"/>
                </a:ext>
              </a:extLst>
            </p:cNvPr>
            <p:cNvSpPr/>
            <p:nvPr/>
          </p:nvSpPr>
          <p:spPr>
            <a:xfrm>
              <a:off x="5425475" y="1580425"/>
              <a:ext cx="235725" cy="235700"/>
            </a:xfrm>
            <a:custGeom>
              <a:avLst/>
              <a:gdLst/>
              <a:ahLst/>
              <a:cxnLst/>
              <a:rect l="l" t="t" r="r" b="b"/>
              <a:pathLst>
                <a:path w="9429" h="9428" extrusionOk="0">
                  <a:moveTo>
                    <a:pt x="4731" y="0"/>
                  </a:moveTo>
                  <a:lnTo>
                    <a:pt x="1" y="4698"/>
                  </a:lnTo>
                  <a:lnTo>
                    <a:pt x="4731" y="9427"/>
                  </a:lnTo>
                  <a:lnTo>
                    <a:pt x="9428" y="4698"/>
                  </a:lnTo>
                  <a:lnTo>
                    <a:pt x="473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sp>
          <p:nvSpPr>
            <p:cNvPr id="36" name="Google Shape;1612;p45">
              <a:extLst>
                <a:ext uri="{FF2B5EF4-FFF2-40B4-BE49-F238E27FC236}">
                  <a16:creationId xmlns:a16="http://schemas.microsoft.com/office/drawing/2014/main" id="{DD368867-3A84-5126-C363-C93394C66847}"/>
                </a:ext>
              </a:extLst>
            </p:cNvPr>
            <p:cNvSpPr/>
            <p:nvPr/>
          </p:nvSpPr>
          <p:spPr>
            <a:xfrm>
              <a:off x="1926200" y="3793675"/>
              <a:ext cx="235700" cy="235700"/>
            </a:xfrm>
            <a:custGeom>
              <a:avLst/>
              <a:gdLst/>
              <a:ahLst/>
              <a:cxnLst/>
              <a:rect l="l" t="t" r="r" b="b"/>
              <a:pathLst>
                <a:path w="9428" h="9428" extrusionOk="0">
                  <a:moveTo>
                    <a:pt x="4697" y="1"/>
                  </a:moveTo>
                  <a:lnTo>
                    <a:pt x="0" y="4730"/>
                  </a:lnTo>
                  <a:lnTo>
                    <a:pt x="4697" y="9428"/>
                  </a:lnTo>
                  <a:lnTo>
                    <a:pt x="9427" y="4730"/>
                  </a:lnTo>
                  <a:lnTo>
                    <a:pt x="469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sp>
          <p:nvSpPr>
            <p:cNvPr id="37" name="Google Shape;1613;p45">
              <a:extLst>
                <a:ext uri="{FF2B5EF4-FFF2-40B4-BE49-F238E27FC236}">
                  <a16:creationId xmlns:a16="http://schemas.microsoft.com/office/drawing/2014/main" id="{A33AF30B-BF95-BE38-2B8C-C6E3F249A8CE}"/>
                </a:ext>
              </a:extLst>
            </p:cNvPr>
            <p:cNvSpPr/>
            <p:nvPr/>
          </p:nvSpPr>
          <p:spPr>
            <a:xfrm>
              <a:off x="2090925" y="697225"/>
              <a:ext cx="235700" cy="234900"/>
            </a:xfrm>
            <a:custGeom>
              <a:avLst/>
              <a:gdLst/>
              <a:ahLst/>
              <a:cxnLst/>
              <a:rect l="l" t="t" r="r" b="b"/>
              <a:pathLst>
                <a:path w="9428" h="9396" extrusionOk="0">
                  <a:moveTo>
                    <a:pt x="4698" y="1"/>
                  </a:moveTo>
                  <a:lnTo>
                    <a:pt x="0" y="4698"/>
                  </a:lnTo>
                  <a:lnTo>
                    <a:pt x="4698" y="9396"/>
                  </a:lnTo>
                  <a:lnTo>
                    <a:pt x="9427" y="4698"/>
                  </a:lnTo>
                  <a:lnTo>
                    <a:pt x="469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sp>
          <p:nvSpPr>
            <p:cNvPr id="38" name="Google Shape;1614;p45">
              <a:extLst>
                <a:ext uri="{FF2B5EF4-FFF2-40B4-BE49-F238E27FC236}">
                  <a16:creationId xmlns:a16="http://schemas.microsoft.com/office/drawing/2014/main" id="{C9F19247-F6C7-5B25-3AEC-7AD3A50696E5}"/>
                </a:ext>
              </a:extLst>
            </p:cNvPr>
            <p:cNvSpPr/>
            <p:nvPr/>
          </p:nvSpPr>
          <p:spPr>
            <a:xfrm>
              <a:off x="1190625" y="238125"/>
              <a:ext cx="5219200" cy="5219200"/>
            </a:xfrm>
            <a:custGeom>
              <a:avLst/>
              <a:gdLst/>
              <a:ahLst/>
              <a:cxnLst/>
              <a:rect l="l" t="t" r="r" b="b"/>
              <a:pathLst>
                <a:path w="208768" h="208768" extrusionOk="0">
                  <a:moveTo>
                    <a:pt x="69056" y="44787"/>
                  </a:moveTo>
                  <a:lnTo>
                    <a:pt x="84355" y="49354"/>
                  </a:lnTo>
                  <a:lnTo>
                    <a:pt x="96359" y="59336"/>
                  </a:lnTo>
                  <a:lnTo>
                    <a:pt x="54508" y="99849"/>
                  </a:lnTo>
                  <a:lnTo>
                    <a:pt x="53301" y="103862"/>
                  </a:lnTo>
                  <a:lnTo>
                    <a:pt x="41884" y="91694"/>
                  </a:lnTo>
                  <a:lnTo>
                    <a:pt x="37350" y="76494"/>
                  </a:lnTo>
                  <a:lnTo>
                    <a:pt x="69056" y="44787"/>
                  </a:lnTo>
                  <a:close/>
                  <a:moveTo>
                    <a:pt x="120694" y="55030"/>
                  </a:moveTo>
                  <a:lnTo>
                    <a:pt x="152400" y="86736"/>
                  </a:lnTo>
                  <a:lnTo>
                    <a:pt x="147866" y="101904"/>
                  </a:lnTo>
                  <a:lnTo>
                    <a:pt x="125423" y="124347"/>
                  </a:lnTo>
                  <a:lnTo>
                    <a:pt x="120726" y="119650"/>
                  </a:lnTo>
                  <a:lnTo>
                    <a:pt x="130904" y="109472"/>
                  </a:lnTo>
                  <a:lnTo>
                    <a:pt x="126206" y="104742"/>
                  </a:lnTo>
                  <a:lnTo>
                    <a:pt x="102818" y="128131"/>
                  </a:lnTo>
                  <a:lnTo>
                    <a:pt x="98121" y="123434"/>
                  </a:lnTo>
                  <a:lnTo>
                    <a:pt x="114594" y="106961"/>
                  </a:lnTo>
                  <a:lnTo>
                    <a:pt x="109896" y="102263"/>
                  </a:lnTo>
                  <a:lnTo>
                    <a:pt x="93423" y="118704"/>
                  </a:lnTo>
                  <a:lnTo>
                    <a:pt x="90292" y="121835"/>
                  </a:lnTo>
                  <a:lnTo>
                    <a:pt x="85595" y="117138"/>
                  </a:lnTo>
                  <a:lnTo>
                    <a:pt x="105199" y="97533"/>
                  </a:lnTo>
                  <a:lnTo>
                    <a:pt x="100469" y="92836"/>
                  </a:lnTo>
                  <a:lnTo>
                    <a:pt x="84029" y="109309"/>
                  </a:lnTo>
                  <a:lnTo>
                    <a:pt x="79299" y="104612"/>
                  </a:lnTo>
                  <a:lnTo>
                    <a:pt x="95772" y="88139"/>
                  </a:lnTo>
                  <a:lnTo>
                    <a:pt x="91075" y="83442"/>
                  </a:lnTo>
                  <a:lnTo>
                    <a:pt x="80865" y="93619"/>
                  </a:lnTo>
                  <a:lnTo>
                    <a:pt x="76167" y="88922"/>
                  </a:lnTo>
                  <a:lnTo>
                    <a:pt x="105525" y="59564"/>
                  </a:lnTo>
                  <a:lnTo>
                    <a:pt x="120694" y="55030"/>
                  </a:lnTo>
                  <a:close/>
                  <a:moveTo>
                    <a:pt x="71340" y="93521"/>
                  </a:moveTo>
                  <a:lnTo>
                    <a:pt x="76167" y="98316"/>
                  </a:lnTo>
                  <a:lnTo>
                    <a:pt x="69904" y="104612"/>
                  </a:lnTo>
                  <a:lnTo>
                    <a:pt x="79299" y="114006"/>
                  </a:lnTo>
                  <a:lnTo>
                    <a:pt x="78516" y="114789"/>
                  </a:lnTo>
                  <a:lnTo>
                    <a:pt x="76167" y="117138"/>
                  </a:lnTo>
                  <a:lnTo>
                    <a:pt x="90292" y="131262"/>
                  </a:lnTo>
                  <a:lnTo>
                    <a:pt x="93423" y="128131"/>
                  </a:lnTo>
                  <a:lnTo>
                    <a:pt x="102818" y="137525"/>
                  </a:lnTo>
                  <a:lnTo>
                    <a:pt x="115996" y="124347"/>
                  </a:lnTo>
                  <a:lnTo>
                    <a:pt x="120628" y="128979"/>
                  </a:lnTo>
                  <a:lnTo>
                    <a:pt x="102753" y="145778"/>
                  </a:lnTo>
                  <a:lnTo>
                    <a:pt x="87552" y="150312"/>
                  </a:lnTo>
                  <a:lnTo>
                    <a:pt x="55845" y="118638"/>
                  </a:lnTo>
                  <a:lnTo>
                    <a:pt x="60347" y="103535"/>
                  </a:lnTo>
                  <a:lnTo>
                    <a:pt x="71340" y="93521"/>
                  </a:lnTo>
                  <a:close/>
                  <a:moveTo>
                    <a:pt x="148355" y="110842"/>
                  </a:moveTo>
                  <a:lnTo>
                    <a:pt x="160000" y="123890"/>
                  </a:lnTo>
                  <a:lnTo>
                    <a:pt x="164567" y="139156"/>
                  </a:lnTo>
                  <a:lnTo>
                    <a:pt x="132861" y="170863"/>
                  </a:lnTo>
                  <a:lnTo>
                    <a:pt x="117627" y="166329"/>
                  </a:lnTo>
                  <a:lnTo>
                    <a:pt x="103079" y="152628"/>
                  </a:lnTo>
                  <a:lnTo>
                    <a:pt x="106178" y="151715"/>
                  </a:lnTo>
                  <a:lnTo>
                    <a:pt x="148355" y="110842"/>
                  </a:lnTo>
                  <a:close/>
                  <a:moveTo>
                    <a:pt x="44330" y="0"/>
                  </a:moveTo>
                  <a:lnTo>
                    <a:pt x="39601" y="4697"/>
                  </a:lnTo>
                  <a:lnTo>
                    <a:pt x="69676" y="34740"/>
                  </a:lnTo>
                  <a:lnTo>
                    <a:pt x="63380" y="41036"/>
                  </a:lnTo>
                  <a:lnTo>
                    <a:pt x="50039" y="27694"/>
                  </a:lnTo>
                  <a:lnTo>
                    <a:pt x="45342" y="32392"/>
                  </a:lnTo>
                  <a:lnTo>
                    <a:pt x="58683" y="45733"/>
                  </a:lnTo>
                  <a:lnTo>
                    <a:pt x="27303" y="77113"/>
                  </a:lnTo>
                  <a:lnTo>
                    <a:pt x="4697" y="54508"/>
                  </a:lnTo>
                  <a:lnTo>
                    <a:pt x="0" y="59205"/>
                  </a:lnTo>
                  <a:lnTo>
                    <a:pt x="27303" y="86508"/>
                  </a:lnTo>
                  <a:lnTo>
                    <a:pt x="32000" y="81843"/>
                  </a:lnTo>
                  <a:lnTo>
                    <a:pt x="35947" y="95120"/>
                  </a:lnTo>
                  <a:lnTo>
                    <a:pt x="51115" y="111234"/>
                  </a:lnTo>
                  <a:lnTo>
                    <a:pt x="50496" y="113289"/>
                  </a:lnTo>
                  <a:lnTo>
                    <a:pt x="45831" y="108592"/>
                  </a:lnTo>
                  <a:lnTo>
                    <a:pt x="0" y="154422"/>
                  </a:lnTo>
                  <a:lnTo>
                    <a:pt x="4697" y="159120"/>
                  </a:lnTo>
                  <a:lnTo>
                    <a:pt x="45831" y="118019"/>
                  </a:lnTo>
                  <a:lnTo>
                    <a:pt x="52094" y="124282"/>
                  </a:lnTo>
                  <a:lnTo>
                    <a:pt x="38752" y="137623"/>
                  </a:lnTo>
                  <a:lnTo>
                    <a:pt x="43450" y="142320"/>
                  </a:lnTo>
                  <a:lnTo>
                    <a:pt x="56791" y="128979"/>
                  </a:lnTo>
                  <a:lnTo>
                    <a:pt x="88171" y="160359"/>
                  </a:lnTo>
                  <a:lnTo>
                    <a:pt x="44461" y="204070"/>
                  </a:lnTo>
                  <a:lnTo>
                    <a:pt x="49158" y="208767"/>
                  </a:lnTo>
                  <a:lnTo>
                    <a:pt x="97566" y="160359"/>
                  </a:lnTo>
                  <a:lnTo>
                    <a:pt x="92901" y="155662"/>
                  </a:lnTo>
                  <a:lnTo>
                    <a:pt x="95707" y="154846"/>
                  </a:lnTo>
                  <a:lnTo>
                    <a:pt x="114235" y="172233"/>
                  </a:lnTo>
                  <a:lnTo>
                    <a:pt x="127511" y="176213"/>
                  </a:lnTo>
                  <a:lnTo>
                    <a:pt x="122814" y="180877"/>
                  </a:lnTo>
                  <a:lnTo>
                    <a:pt x="150704" y="208767"/>
                  </a:lnTo>
                  <a:lnTo>
                    <a:pt x="155401" y="204070"/>
                  </a:lnTo>
                  <a:lnTo>
                    <a:pt x="132241" y="180877"/>
                  </a:lnTo>
                  <a:lnTo>
                    <a:pt x="163589" y="149529"/>
                  </a:lnTo>
                  <a:lnTo>
                    <a:pt x="176930" y="162838"/>
                  </a:lnTo>
                  <a:lnTo>
                    <a:pt x="181627" y="158141"/>
                  </a:lnTo>
                  <a:lnTo>
                    <a:pt x="168319" y="144800"/>
                  </a:lnTo>
                  <a:lnTo>
                    <a:pt x="174582" y="138537"/>
                  </a:lnTo>
                  <a:lnTo>
                    <a:pt x="204070" y="168025"/>
                  </a:lnTo>
                  <a:lnTo>
                    <a:pt x="208767" y="163328"/>
                  </a:lnTo>
                  <a:lnTo>
                    <a:pt x="174582" y="129142"/>
                  </a:lnTo>
                  <a:lnTo>
                    <a:pt x="169917" y="133807"/>
                  </a:lnTo>
                  <a:lnTo>
                    <a:pt x="165937" y="120563"/>
                  </a:lnTo>
                  <a:lnTo>
                    <a:pt x="153085" y="106112"/>
                  </a:lnTo>
                  <a:lnTo>
                    <a:pt x="157750" y="92086"/>
                  </a:lnTo>
                  <a:lnTo>
                    <a:pt x="162447" y="96751"/>
                  </a:lnTo>
                  <a:lnTo>
                    <a:pt x="208767" y="50430"/>
                  </a:lnTo>
                  <a:lnTo>
                    <a:pt x="204070" y="45733"/>
                  </a:lnTo>
                  <a:lnTo>
                    <a:pt x="162447" y="87356"/>
                  </a:lnTo>
                  <a:lnTo>
                    <a:pt x="156151" y="81060"/>
                  </a:lnTo>
                  <a:lnTo>
                    <a:pt x="169493" y="67751"/>
                  </a:lnTo>
                  <a:lnTo>
                    <a:pt x="164796" y="63022"/>
                  </a:lnTo>
                  <a:lnTo>
                    <a:pt x="151454" y="76363"/>
                  </a:lnTo>
                  <a:lnTo>
                    <a:pt x="120074" y="45015"/>
                  </a:lnTo>
                  <a:lnTo>
                    <a:pt x="160392" y="4697"/>
                  </a:lnTo>
                  <a:lnTo>
                    <a:pt x="155662" y="0"/>
                  </a:lnTo>
                  <a:lnTo>
                    <a:pt x="110679" y="45015"/>
                  </a:lnTo>
                  <a:lnTo>
                    <a:pt x="115344" y="49680"/>
                  </a:lnTo>
                  <a:lnTo>
                    <a:pt x="101089" y="54606"/>
                  </a:lnTo>
                  <a:lnTo>
                    <a:pt x="87584" y="43384"/>
                  </a:lnTo>
                  <a:lnTo>
                    <a:pt x="74406" y="39437"/>
                  </a:lnTo>
                  <a:lnTo>
                    <a:pt x="79071" y="34740"/>
                  </a:lnTo>
                  <a:lnTo>
                    <a:pt x="4433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sp>
          <p:nvSpPr>
            <p:cNvPr id="39" name="Google Shape;1615;p45">
              <a:extLst>
                <a:ext uri="{FF2B5EF4-FFF2-40B4-BE49-F238E27FC236}">
                  <a16:creationId xmlns:a16="http://schemas.microsoft.com/office/drawing/2014/main" id="{35D9525A-DC48-4AB8-DA3D-4E8FB28773DD}"/>
                </a:ext>
              </a:extLst>
            </p:cNvPr>
            <p:cNvSpPr/>
            <p:nvPr/>
          </p:nvSpPr>
          <p:spPr>
            <a:xfrm>
              <a:off x="5729675" y="4307450"/>
              <a:ext cx="234875" cy="234875"/>
            </a:xfrm>
            <a:custGeom>
              <a:avLst/>
              <a:gdLst/>
              <a:ahLst/>
              <a:cxnLst/>
              <a:rect l="l" t="t" r="r" b="b"/>
              <a:pathLst>
                <a:path w="9395" h="9395" extrusionOk="0">
                  <a:moveTo>
                    <a:pt x="4697" y="0"/>
                  </a:moveTo>
                  <a:lnTo>
                    <a:pt x="0" y="4697"/>
                  </a:lnTo>
                  <a:lnTo>
                    <a:pt x="4697" y="9395"/>
                  </a:lnTo>
                  <a:lnTo>
                    <a:pt x="9395" y="4697"/>
                  </a:lnTo>
                  <a:lnTo>
                    <a:pt x="469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grpSp>
      <p:sp>
        <p:nvSpPr>
          <p:cNvPr id="40" name="Google Shape;1520;p45">
            <a:extLst>
              <a:ext uri="{FF2B5EF4-FFF2-40B4-BE49-F238E27FC236}">
                <a16:creationId xmlns:a16="http://schemas.microsoft.com/office/drawing/2014/main" id="{141AB15B-ECF6-AC85-5AC5-FC45E3B8F2FB}"/>
              </a:ext>
            </a:extLst>
          </p:cNvPr>
          <p:cNvSpPr txBox="1">
            <a:spLocks/>
          </p:cNvSpPr>
          <p:nvPr/>
        </p:nvSpPr>
        <p:spPr>
          <a:xfrm flipH="1">
            <a:off x="3683612" y="2723795"/>
            <a:ext cx="3601576" cy="1454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Abril Fatface"/>
              <a:buNone/>
              <a:defRPr sz="1400" b="0" i="0" u="none" strike="noStrike" cap="none">
                <a:solidFill>
                  <a:schemeClr val="dk1"/>
                </a:solidFill>
                <a:latin typeface="Abril Fatface"/>
                <a:ea typeface="Abril Fatface"/>
                <a:cs typeface="Abril Fatface"/>
                <a:sym typeface="Abril Fatface"/>
              </a:defRPr>
            </a:lvl1pPr>
            <a:lvl2pPr marR="0" lvl="1"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2pPr>
            <a:lvl3pPr marR="0" lvl="2"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3pPr>
            <a:lvl4pPr marR="0" lvl="3"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4pPr>
            <a:lvl5pPr marR="0" lvl="4"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5pPr>
            <a:lvl6pPr marR="0" lvl="5"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6pPr>
            <a:lvl7pPr marR="0" lvl="6"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7pPr>
            <a:lvl8pPr marR="0" lvl="7"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8pPr>
            <a:lvl9pPr marR="0" lvl="8"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9pPr>
          </a:lstStyle>
          <a:p>
            <a:r>
              <a:rPr lang="en-US" sz="2800" dirty="0">
                <a:latin typeface="Atkinson Hyperlegible" pitchFamily="50" charset="0"/>
              </a:rPr>
              <a:t>41% </a:t>
            </a:r>
          </a:p>
          <a:p>
            <a:r>
              <a:rPr lang="lt-LT" sz="1800" dirty="0">
                <a:latin typeface="Atkinson Hyperlegible" pitchFamily="50" charset="0"/>
              </a:rPr>
              <a:t>dažnai arba visada vengia tam tikrų vietų dėl baimės būti užpultiems</a:t>
            </a:r>
            <a:endParaRPr lang="en-US" sz="1800" dirty="0">
              <a:latin typeface="Atkinson Hyperlegible" pitchFamily="50" charset="0"/>
            </a:endParaRPr>
          </a:p>
        </p:txBody>
      </p:sp>
      <p:sp>
        <p:nvSpPr>
          <p:cNvPr id="41" name="Google Shape;1520;p45">
            <a:extLst>
              <a:ext uri="{FF2B5EF4-FFF2-40B4-BE49-F238E27FC236}">
                <a16:creationId xmlns:a16="http://schemas.microsoft.com/office/drawing/2014/main" id="{DC0E65E0-2628-62F1-D204-B720D8594EFD}"/>
              </a:ext>
            </a:extLst>
          </p:cNvPr>
          <p:cNvSpPr txBox="1">
            <a:spLocks/>
          </p:cNvSpPr>
          <p:nvPr/>
        </p:nvSpPr>
        <p:spPr>
          <a:xfrm flipH="1">
            <a:off x="3546978" y="4949350"/>
            <a:ext cx="3972672" cy="1454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Abril Fatface"/>
              <a:buNone/>
              <a:defRPr sz="1400" b="0" i="0" u="none" strike="noStrike" cap="none">
                <a:solidFill>
                  <a:schemeClr val="dk1"/>
                </a:solidFill>
                <a:latin typeface="Abril Fatface"/>
                <a:ea typeface="Abril Fatface"/>
                <a:cs typeface="Abril Fatface"/>
                <a:sym typeface="Abril Fatface"/>
              </a:defRPr>
            </a:lvl1pPr>
            <a:lvl2pPr marR="0" lvl="1"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2pPr>
            <a:lvl3pPr marR="0" lvl="2"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3pPr>
            <a:lvl4pPr marR="0" lvl="3"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4pPr>
            <a:lvl5pPr marR="0" lvl="4"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5pPr>
            <a:lvl6pPr marR="0" lvl="5"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6pPr>
            <a:lvl7pPr marR="0" lvl="6"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7pPr>
            <a:lvl8pPr marR="0" lvl="7"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8pPr>
            <a:lvl9pPr marR="0" lvl="8"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9pPr>
          </a:lstStyle>
          <a:p>
            <a:r>
              <a:rPr lang="en-US" sz="2800" dirty="0">
                <a:latin typeface="Atkinson Hyperlegible" pitchFamily="50" charset="0"/>
              </a:rPr>
              <a:t>29%</a:t>
            </a:r>
          </a:p>
          <a:p>
            <a:r>
              <a:rPr lang="lt-LT" sz="1800" dirty="0">
                <a:latin typeface="Atkinson Hyperlegible" pitchFamily="50" charset="0"/>
              </a:rPr>
              <a:t>per praėjusius metus jautėsi diskriminuojami darbe </a:t>
            </a:r>
          </a:p>
        </p:txBody>
      </p:sp>
      <p:sp>
        <p:nvSpPr>
          <p:cNvPr id="42" name="Google Shape;1520;p45">
            <a:extLst>
              <a:ext uri="{FF2B5EF4-FFF2-40B4-BE49-F238E27FC236}">
                <a16:creationId xmlns:a16="http://schemas.microsoft.com/office/drawing/2014/main" id="{BCCC1345-7DD5-16BB-CF07-C1B70E5F710E}"/>
              </a:ext>
            </a:extLst>
          </p:cNvPr>
          <p:cNvSpPr txBox="1">
            <a:spLocks/>
          </p:cNvSpPr>
          <p:nvPr/>
        </p:nvSpPr>
        <p:spPr>
          <a:xfrm flipH="1">
            <a:off x="155808" y="4949350"/>
            <a:ext cx="3483429" cy="1454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Abril Fatface"/>
              <a:buNone/>
              <a:defRPr sz="1400" b="0" i="0" u="none" strike="noStrike" cap="none">
                <a:solidFill>
                  <a:schemeClr val="dk1"/>
                </a:solidFill>
                <a:latin typeface="Abril Fatface"/>
                <a:ea typeface="Abril Fatface"/>
                <a:cs typeface="Abril Fatface"/>
                <a:sym typeface="Abril Fatface"/>
              </a:defRPr>
            </a:lvl1pPr>
            <a:lvl2pPr marR="0" lvl="1"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2pPr>
            <a:lvl3pPr marR="0" lvl="2"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3pPr>
            <a:lvl4pPr marR="0" lvl="3"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4pPr>
            <a:lvl5pPr marR="0" lvl="4"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5pPr>
            <a:lvl6pPr marR="0" lvl="5"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6pPr>
            <a:lvl7pPr marR="0" lvl="6"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7pPr>
            <a:lvl8pPr marR="0" lvl="7"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8pPr>
            <a:lvl9pPr marR="0" lvl="8" algn="ctr" rtl="0">
              <a:lnSpc>
                <a:spcPct val="100000"/>
              </a:lnSpc>
              <a:spcBef>
                <a:spcPts val="0"/>
              </a:spcBef>
              <a:spcAft>
                <a:spcPts val="0"/>
              </a:spcAft>
              <a:buClr>
                <a:schemeClr val="dk1"/>
              </a:buClr>
              <a:buSzPts val="1800"/>
              <a:buFont typeface="Abril Fatface"/>
              <a:buNone/>
              <a:defRPr sz="1800" b="0" i="0" u="none" strike="noStrike" cap="none">
                <a:solidFill>
                  <a:schemeClr val="dk1"/>
                </a:solidFill>
                <a:latin typeface="Abril Fatface"/>
                <a:ea typeface="Abril Fatface"/>
                <a:cs typeface="Abril Fatface"/>
                <a:sym typeface="Abril Fatface"/>
              </a:defRPr>
            </a:lvl9pPr>
          </a:lstStyle>
          <a:p>
            <a:r>
              <a:rPr lang="en-US" sz="2800" dirty="0">
                <a:latin typeface="Atkinson Hyperlegible" pitchFamily="50" charset="0"/>
              </a:rPr>
              <a:t>55%</a:t>
            </a:r>
          </a:p>
          <a:p>
            <a:r>
              <a:rPr lang="lt-LT" sz="1800" dirty="0">
                <a:latin typeface="Atkinson Hyperlegible" pitchFamily="50" charset="0"/>
              </a:rPr>
              <a:t>per praėjusius metus jautėsi diskriminuojami bent vienoje gyvenimo srityje</a:t>
            </a:r>
            <a:endParaRPr lang="en-US" sz="1800" dirty="0">
              <a:latin typeface="Atkinson Hyperlegible" pitchFamily="50" charset="0"/>
            </a:endParaRPr>
          </a:p>
        </p:txBody>
      </p:sp>
      <p:grpSp>
        <p:nvGrpSpPr>
          <p:cNvPr id="44" name="Google Shape;11567;p74">
            <a:extLst>
              <a:ext uri="{FF2B5EF4-FFF2-40B4-BE49-F238E27FC236}">
                <a16:creationId xmlns:a16="http://schemas.microsoft.com/office/drawing/2014/main" id="{D31FA9CE-E33D-07EA-375E-BBA27FA6D574}"/>
              </a:ext>
            </a:extLst>
          </p:cNvPr>
          <p:cNvGrpSpPr/>
          <p:nvPr/>
        </p:nvGrpSpPr>
        <p:grpSpPr>
          <a:xfrm>
            <a:off x="5112230" y="4278918"/>
            <a:ext cx="690374" cy="620122"/>
            <a:chOff x="2612597" y="3367075"/>
            <a:chExt cx="376271" cy="337982"/>
          </a:xfrm>
          <a:solidFill>
            <a:srgbClr val="F1754B"/>
          </a:solidFill>
        </p:grpSpPr>
        <p:sp>
          <p:nvSpPr>
            <p:cNvPr id="45" name="Google Shape;11568;p74">
              <a:extLst>
                <a:ext uri="{FF2B5EF4-FFF2-40B4-BE49-F238E27FC236}">
                  <a16:creationId xmlns:a16="http://schemas.microsoft.com/office/drawing/2014/main" id="{2FA5CCC7-4071-019D-D620-685FCC65E533}"/>
                </a:ext>
              </a:extLst>
            </p:cNvPr>
            <p:cNvSpPr/>
            <p:nvPr/>
          </p:nvSpPr>
          <p:spPr>
            <a:xfrm>
              <a:off x="2612597" y="3367075"/>
              <a:ext cx="376271" cy="337982"/>
            </a:xfrm>
            <a:custGeom>
              <a:avLst/>
              <a:gdLst/>
              <a:ahLst/>
              <a:cxnLst/>
              <a:rect l="l" t="t" r="r" b="b"/>
              <a:pathLst>
                <a:path w="11812" h="10610" extrusionOk="0">
                  <a:moveTo>
                    <a:pt x="7561" y="346"/>
                  </a:moveTo>
                  <a:cubicBezTo>
                    <a:pt x="7490" y="668"/>
                    <a:pt x="7192" y="918"/>
                    <a:pt x="6835" y="918"/>
                  </a:cubicBezTo>
                  <a:lnTo>
                    <a:pt x="4966" y="918"/>
                  </a:lnTo>
                  <a:cubicBezTo>
                    <a:pt x="4609" y="918"/>
                    <a:pt x="4311" y="668"/>
                    <a:pt x="4228" y="346"/>
                  </a:cubicBezTo>
                  <a:close/>
                  <a:moveTo>
                    <a:pt x="7918" y="358"/>
                  </a:moveTo>
                  <a:cubicBezTo>
                    <a:pt x="8264" y="418"/>
                    <a:pt x="8526" y="727"/>
                    <a:pt x="8526" y="1108"/>
                  </a:cubicBezTo>
                  <a:lnTo>
                    <a:pt x="8526" y="1918"/>
                  </a:lnTo>
                  <a:lnTo>
                    <a:pt x="3263" y="1918"/>
                  </a:lnTo>
                  <a:lnTo>
                    <a:pt x="3263" y="1108"/>
                  </a:lnTo>
                  <a:cubicBezTo>
                    <a:pt x="3263" y="727"/>
                    <a:pt x="3525" y="429"/>
                    <a:pt x="3870" y="358"/>
                  </a:cubicBezTo>
                  <a:cubicBezTo>
                    <a:pt x="3966" y="882"/>
                    <a:pt x="4406" y="1287"/>
                    <a:pt x="4954" y="1287"/>
                  </a:cubicBezTo>
                  <a:lnTo>
                    <a:pt x="6835" y="1287"/>
                  </a:lnTo>
                  <a:cubicBezTo>
                    <a:pt x="7383" y="1287"/>
                    <a:pt x="7835" y="882"/>
                    <a:pt x="7918" y="358"/>
                  </a:cubicBezTo>
                  <a:close/>
                  <a:moveTo>
                    <a:pt x="7502" y="5180"/>
                  </a:moveTo>
                  <a:cubicBezTo>
                    <a:pt x="7835" y="5180"/>
                    <a:pt x="8097" y="5454"/>
                    <a:pt x="8097" y="5775"/>
                  </a:cubicBezTo>
                  <a:lnTo>
                    <a:pt x="8097" y="7323"/>
                  </a:lnTo>
                  <a:cubicBezTo>
                    <a:pt x="7764" y="7395"/>
                    <a:pt x="7430" y="7442"/>
                    <a:pt x="7073" y="7478"/>
                  </a:cubicBezTo>
                  <a:lnTo>
                    <a:pt x="7073" y="6942"/>
                  </a:lnTo>
                  <a:cubicBezTo>
                    <a:pt x="7085" y="6561"/>
                    <a:pt x="6764" y="6240"/>
                    <a:pt x="6371" y="6240"/>
                  </a:cubicBezTo>
                  <a:lnTo>
                    <a:pt x="5406" y="6240"/>
                  </a:lnTo>
                  <a:cubicBezTo>
                    <a:pt x="5025" y="6240"/>
                    <a:pt x="4704" y="6549"/>
                    <a:pt x="4704" y="6942"/>
                  </a:cubicBezTo>
                  <a:lnTo>
                    <a:pt x="4704" y="7478"/>
                  </a:lnTo>
                  <a:cubicBezTo>
                    <a:pt x="4370" y="7442"/>
                    <a:pt x="4025" y="7383"/>
                    <a:pt x="3680" y="7323"/>
                  </a:cubicBezTo>
                  <a:lnTo>
                    <a:pt x="3680" y="5775"/>
                  </a:lnTo>
                  <a:cubicBezTo>
                    <a:pt x="3680" y="5454"/>
                    <a:pt x="3954" y="5180"/>
                    <a:pt x="4275" y="5180"/>
                  </a:cubicBezTo>
                  <a:close/>
                  <a:moveTo>
                    <a:pt x="6371" y="6585"/>
                  </a:moveTo>
                  <a:cubicBezTo>
                    <a:pt x="6573" y="6585"/>
                    <a:pt x="6728" y="6740"/>
                    <a:pt x="6728" y="6942"/>
                  </a:cubicBezTo>
                  <a:lnTo>
                    <a:pt x="6728" y="8430"/>
                  </a:lnTo>
                  <a:cubicBezTo>
                    <a:pt x="6728" y="8621"/>
                    <a:pt x="6573" y="8788"/>
                    <a:pt x="6371" y="8788"/>
                  </a:cubicBezTo>
                  <a:lnTo>
                    <a:pt x="5406" y="8788"/>
                  </a:lnTo>
                  <a:cubicBezTo>
                    <a:pt x="5216" y="8788"/>
                    <a:pt x="5049" y="8621"/>
                    <a:pt x="5049" y="8430"/>
                  </a:cubicBezTo>
                  <a:lnTo>
                    <a:pt x="5049" y="6942"/>
                  </a:lnTo>
                  <a:cubicBezTo>
                    <a:pt x="5049" y="6740"/>
                    <a:pt x="5216" y="6585"/>
                    <a:pt x="5406" y="6585"/>
                  </a:cubicBezTo>
                  <a:close/>
                  <a:moveTo>
                    <a:pt x="4025" y="1"/>
                  </a:moveTo>
                  <a:cubicBezTo>
                    <a:pt x="3406" y="1"/>
                    <a:pt x="2918" y="489"/>
                    <a:pt x="2918" y="1108"/>
                  </a:cubicBezTo>
                  <a:lnTo>
                    <a:pt x="2918" y="1918"/>
                  </a:lnTo>
                  <a:lnTo>
                    <a:pt x="1084" y="1918"/>
                  </a:lnTo>
                  <a:cubicBezTo>
                    <a:pt x="489" y="1918"/>
                    <a:pt x="1" y="2418"/>
                    <a:pt x="1" y="3013"/>
                  </a:cubicBezTo>
                  <a:lnTo>
                    <a:pt x="1" y="6168"/>
                  </a:lnTo>
                  <a:cubicBezTo>
                    <a:pt x="1" y="6228"/>
                    <a:pt x="37" y="6287"/>
                    <a:pt x="96" y="6311"/>
                  </a:cubicBezTo>
                  <a:cubicBezTo>
                    <a:pt x="203" y="6371"/>
                    <a:pt x="322" y="6430"/>
                    <a:pt x="418" y="6490"/>
                  </a:cubicBezTo>
                  <a:lnTo>
                    <a:pt x="418" y="7311"/>
                  </a:lnTo>
                  <a:cubicBezTo>
                    <a:pt x="418" y="7418"/>
                    <a:pt x="501" y="7490"/>
                    <a:pt x="596" y="7490"/>
                  </a:cubicBezTo>
                  <a:cubicBezTo>
                    <a:pt x="703" y="7490"/>
                    <a:pt x="775" y="7418"/>
                    <a:pt x="775" y="7311"/>
                  </a:cubicBezTo>
                  <a:lnTo>
                    <a:pt x="775" y="6668"/>
                  </a:lnTo>
                  <a:cubicBezTo>
                    <a:pt x="2013" y="7299"/>
                    <a:pt x="3358" y="7668"/>
                    <a:pt x="4740" y="7811"/>
                  </a:cubicBezTo>
                  <a:lnTo>
                    <a:pt x="4740" y="8407"/>
                  </a:lnTo>
                  <a:cubicBezTo>
                    <a:pt x="4740" y="8800"/>
                    <a:pt x="5049" y="9109"/>
                    <a:pt x="5442" y="9109"/>
                  </a:cubicBezTo>
                  <a:lnTo>
                    <a:pt x="6406" y="9109"/>
                  </a:lnTo>
                  <a:cubicBezTo>
                    <a:pt x="6787" y="9109"/>
                    <a:pt x="7109" y="8800"/>
                    <a:pt x="7109" y="8407"/>
                  </a:cubicBezTo>
                  <a:lnTo>
                    <a:pt x="7109" y="7811"/>
                  </a:lnTo>
                  <a:cubicBezTo>
                    <a:pt x="8490" y="7668"/>
                    <a:pt x="9812" y="7299"/>
                    <a:pt x="11062" y="6668"/>
                  </a:cubicBezTo>
                  <a:lnTo>
                    <a:pt x="11062" y="9526"/>
                  </a:lnTo>
                  <a:cubicBezTo>
                    <a:pt x="11062" y="9931"/>
                    <a:pt x="10740" y="10276"/>
                    <a:pt x="10324" y="10276"/>
                  </a:cubicBezTo>
                  <a:lnTo>
                    <a:pt x="1489" y="10276"/>
                  </a:lnTo>
                  <a:cubicBezTo>
                    <a:pt x="1096" y="10276"/>
                    <a:pt x="751" y="9943"/>
                    <a:pt x="751" y="9526"/>
                  </a:cubicBezTo>
                  <a:lnTo>
                    <a:pt x="751" y="8026"/>
                  </a:lnTo>
                  <a:cubicBezTo>
                    <a:pt x="751" y="7918"/>
                    <a:pt x="679" y="7847"/>
                    <a:pt x="572" y="7847"/>
                  </a:cubicBezTo>
                  <a:cubicBezTo>
                    <a:pt x="465" y="7847"/>
                    <a:pt x="394" y="7918"/>
                    <a:pt x="394" y="8026"/>
                  </a:cubicBezTo>
                  <a:lnTo>
                    <a:pt x="394" y="9526"/>
                  </a:lnTo>
                  <a:cubicBezTo>
                    <a:pt x="394" y="10121"/>
                    <a:pt x="882" y="10609"/>
                    <a:pt x="1477" y="10609"/>
                  </a:cubicBezTo>
                  <a:lnTo>
                    <a:pt x="10300" y="10609"/>
                  </a:lnTo>
                  <a:cubicBezTo>
                    <a:pt x="10895" y="10609"/>
                    <a:pt x="11395" y="10121"/>
                    <a:pt x="11395" y="9526"/>
                  </a:cubicBezTo>
                  <a:lnTo>
                    <a:pt x="11395" y="6490"/>
                  </a:lnTo>
                  <a:cubicBezTo>
                    <a:pt x="11490" y="6430"/>
                    <a:pt x="11609" y="6371"/>
                    <a:pt x="11717" y="6311"/>
                  </a:cubicBezTo>
                  <a:cubicBezTo>
                    <a:pt x="11776" y="6287"/>
                    <a:pt x="11812" y="6228"/>
                    <a:pt x="11812" y="6168"/>
                  </a:cubicBezTo>
                  <a:lnTo>
                    <a:pt x="11812" y="3013"/>
                  </a:lnTo>
                  <a:cubicBezTo>
                    <a:pt x="11812" y="2394"/>
                    <a:pt x="11312" y="1918"/>
                    <a:pt x="10716" y="1918"/>
                  </a:cubicBezTo>
                  <a:lnTo>
                    <a:pt x="10276" y="1918"/>
                  </a:lnTo>
                  <a:cubicBezTo>
                    <a:pt x="10169" y="1918"/>
                    <a:pt x="10097" y="2001"/>
                    <a:pt x="10097" y="2096"/>
                  </a:cubicBezTo>
                  <a:cubicBezTo>
                    <a:pt x="10097" y="2203"/>
                    <a:pt x="10169" y="2275"/>
                    <a:pt x="10276" y="2275"/>
                  </a:cubicBezTo>
                  <a:lnTo>
                    <a:pt x="10716" y="2275"/>
                  </a:lnTo>
                  <a:cubicBezTo>
                    <a:pt x="11121" y="2275"/>
                    <a:pt x="11467" y="2608"/>
                    <a:pt x="11467" y="3025"/>
                  </a:cubicBezTo>
                  <a:lnTo>
                    <a:pt x="11467" y="6073"/>
                  </a:lnTo>
                  <a:cubicBezTo>
                    <a:pt x="11359" y="6133"/>
                    <a:pt x="11252" y="6192"/>
                    <a:pt x="11133" y="6252"/>
                  </a:cubicBezTo>
                  <a:cubicBezTo>
                    <a:pt x="10288" y="6704"/>
                    <a:pt x="9395" y="7037"/>
                    <a:pt x="8454" y="7252"/>
                  </a:cubicBezTo>
                  <a:lnTo>
                    <a:pt x="8454" y="5775"/>
                  </a:lnTo>
                  <a:cubicBezTo>
                    <a:pt x="8454" y="5251"/>
                    <a:pt x="8026" y="4823"/>
                    <a:pt x="7502" y="4823"/>
                  </a:cubicBezTo>
                  <a:lnTo>
                    <a:pt x="4275" y="4823"/>
                  </a:lnTo>
                  <a:cubicBezTo>
                    <a:pt x="3751" y="4823"/>
                    <a:pt x="3323" y="5251"/>
                    <a:pt x="3323" y="5775"/>
                  </a:cubicBezTo>
                  <a:lnTo>
                    <a:pt x="3323" y="7252"/>
                  </a:lnTo>
                  <a:cubicBezTo>
                    <a:pt x="2275" y="7014"/>
                    <a:pt x="1275" y="6609"/>
                    <a:pt x="334" y="6073"/>
                  </a:cubicBezTo>
                  <a:lnTo>
                    <a:pt x="334" y="3025"/>
                  </a:lnTo>
                  <a:cubicBezTo>
                    <a:pt x="334" y="2620"/>
                    <a:pt x="656" y="2275"/>
                    <a:pt x="1072" y="2275"/>
                  </a:cubicBezTo>
                  <a:lnTo>
                    <a:pt x="9562" y="2275"/>
                  </a:lnTo>
                  <a:cubicBezTo>
                    <a:pt x="9657" y="2275"/>
                    <a:pt x="9740" y="2203"/>
                    <a:pt x="9740" y="2096"/>
                  </a:cubicBezTo>
                  <a:cubicBezTo>
                    <a:pt x="9740" y="2001"/>
                    <a:pt x="9657" y="1918"/>
                    <a:pt x="9562" y="1918"/>
                  </a:cubicBezTo>
                  <a:lnTo>
                    <a:pt x="8871" y="1918"/>
                  </a:lnTo>
                  <a:lnTo>
                    <a:pt x="8871" y="1108"/>
                  </a:lnTo>
                  <a:cubicBezTo>
                    <a:pt x="8871" y="489"/>
                    <a:pt x="8383" y="1"/>
                    <a:pt x="7776" y="1"/>
                  </a:cubicBezTo>
                  <a:close/>
                </a:path>
              </a:pathLst>
            </a:custGeom>
            <a:grpFill/>
            <a:ln>
              <a:solidFill>
                <a:srgbClr val="F1754B"/>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sp>
          <p:nvSpPr>
            <p:cNvPr id="46" name="Google Shape;11569;p74">
              <a:extLst>
                <a:ext uri="{FF2B5EF4-FFF2-40B4-BE49-F238E27FC236}">
                  <a16:creationId xmlns:a16="http://schemas.microsoft.com/office/drawing/2014/main" id="{E98F7FD0-A0A2-5366-0AA6-AEB48DAA686E}"/>
                </a:ext>
              </a:extLst>
            </p:cNvPr>
            <p:cNvSpPr/>
            <p:nvPr/>
          </p:nvSpPr>
          <p:spPr>
            <a:xfrm>
              <a:off x="2784805" y="3588212"/>
              <a:ext cx="31505" cy="47432"/>
            </a:xfrm>
            <a:custGeom>
              <a:avLst/>
              <a:gdLst/>
              <a:ahLst/>
              <a:cxnLst/>
              <a:rect l="l" t="t" r="r" b="b"/>
              <a:pathLst>
                <a:path w="989" h="1489" extrusionOk="0">
                  <a:moveTo>
                    <a:pt x="631" y="357"/>
                  </a:moveTo>
                  <a:lnTo>
                    <a:pt x="631" y="1143"/>
                  </a:lnTo>
                  <a:lnTo>
                    <a:pt x="346" y="1143"/>
                  </a:lnTo>
                  <a:lnTo>
                    <a:pt x="346" y="357"/>
                  </a:lnTo>
                  <a:close/>
                  <a:moveTo>
                    <a:pt x="179" y="0"/>
                  </a:moveTo>
                  <a:cubicBezTo>
                    <a:pt x="72" y="0"/>
                    <a:pt x="0" y="72"/>
                    <a:pt x="0" y="179"/>
                  </a:cubicBezTo>
                  <a:lnTo>
                    <a:pt x="0" y="1310"/>
                  </a:lnTo>
                  <a:cubicBezTo>
                    <a:pt x="0" y="1405"/>
                    <a:pt x="72" y="1488"/>
                    <a:pt x="179" y="1488"/>
                  </a:cubicBezTo>
                  <a:lnTo>
                    <a:pt x="810" y="1488"/>
                  </a:lnTo>
                  <a:cubicBezTo>
                    <a:pt x="905" y="1488"/>
                    <a:pt x="988" y="1405"/>
                    <a:pt x="988" y="1310"/>
                  </a:cubicBezTo>
                  <a:lnTo>
                    <a:pt x="988" y="179"/>
                  </a:lnTo>
                  <a:cubicBezTo>
                    <a:pt x="965" y="83"/>
                    <a:pt x="893" y="0"/>
                    <a:pt x="810" y="0"/>
                  </a:cubicBezTo>
                  <a:close/>
                </a:path>
              </a:pathLst>
            </a:custGeom>
            <a:grpFill/>
            <a:ln>
              <a:solidFill>
                <a:srgbClr val="F1754B"/>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pitchFamily="50" charset="0"/>
              </a:endParaRPr>
            </a:p>
          </p:txBody>
        </p:sp>
      </p:grpSp>
      <p:pic>
        <p:nvPicPr>
          <p:cNvPr id="76" name="Graphic 75" descr="Braille with solid fill">
            <a:extLst>
              <a:ext uri="{FF2B5EF4-FFF2-40B4-BE49-F238E27FC236}">
                <a16:creationId xmlns:a16="http://schemas.microsoft.com/office/drawing/2014/main" id="{78399F20-50B0-B073-6679-3ECAAF233C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92977" y="4169782"/>
            <a:ext cx="914400" cy="914400"/>
          </a:xfrm>
          <a:prstGeom prst="rect">
            <a:avLst/>
          </a:prstGeom>
        </p:spPr>
      </p:pic>
      <p:sp>
        <p:nvSpPr>
          <p:cNvPr id="82" name="TextBox 81">
            <a:extLst>
              <a:ext uri="{FF2B5EF4-FFF2-40B4-BE49-F238E27FC236}">
                <a16:creationId xmlns:a16="http://schemas.microsoft.com/office/drawing/2014/main" id="{856F6DF4-894A-8E75-92E8-50834FD3475B}"/>
              </a:ext>
            </a:extLst>
          </p:cNvPr>
          <p:cNvSpPr txBox="1"/>
          <p:nvPr/>
        </p:nvSpPr>
        <p:spPr>
          <a:xfrm>
            <a:off x="7351024" y="6514726"/>
            <a:ext cx="6135130" cy="369332"/>
          </a:xfrm>
          <a:prstGeom prst="rect">
            <a:avLst/>
          </a:prstGeom>
          <a:noFill/>
        </p:spPr>
        <p:txBody>
          <a:bodyPr wrap="square">
            <a:spAutoFit/>
          </a:bodyPr>
          <a:lstStyle/>
          <a:p>
            <a:pPr algn="ctr"/>
            <a:r>
              <a:rPr lang="lt-LT" dirty="0">
                <a:latin typeface="Atkinson Hyperlegible" pitchFamily="50" charset="0"/>
              </a:rPr>
              <a:t>Pagrindinių teisių agentūra, </a:t>
            </a:r>
            <a:r>
              <a:rPr lang="en-US" dirty="0">
                <a:latin typeface="Atkinson Hyperlegible" pitchFamily="50" charset="0"/>
              </a:rPr>
              <a:t>2020</a:t>
            </a:r>
            <a:endParaRPr lang="lt-LT" dirty="0">
              <a:latin typeface="Atkinson Hyperlegible" pitchFamily="50" charset="0"/>
            </a:endParaRPr>
          </a:p>
        </p:txBody>
      </p:sp>
    </p:spTree>
    <p:extLst>
      <p:ext uri="{BB962C8B-B14F-4D97-AF65-F5344CB8AC3E}">
        <p14:creationId xmlns:p14="http://schemas.microsoft.com/office/powerpoint/2010/main" val="3506563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38EF41A7-5B32-4DF5-ED8B-3BEA485445CC}"/>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graphicFrame>
        <p:nvGraphicFramePr>
          <p:cNvPr id="8" name="Diagrama 7">
            <a:extLst>
              <a:ext uri="{FF2B5EF4-FFF2-40B4-BE49-F238E27FC236}">
                <a16:creationId xmlns:a16="http://schemas.microsoft.com/office/drawing/2014/main" id="{0B64DF40-5939-18FB-6A5D-A398FBBABD2E}"/>
              </a:ext>
            </a:extLst>
          </p:cNvPr>
          <p:cNvGraphicFramePr/>
          <p:nvPr>
            <p:extLst>
              <p:ext uri="{D42A27DB-BD31-4B8C-83A1-F6EECF244321}">
                <p14:modId xmlns:p14="http://schemas.microsoft.com/office/powerpoint/2010/main" val="4041254022"/>
              </p:ext>
            </p:extLst>
          </p:nvPr>
        </p:nvGraphicFramePr>
        <p:xfrm>
          <a:off x="2274570" y="1196995"/>
          <a:ext cx="7604760" cy="5280660"/>
        </p:xfrm>
        <a:graphic>
          <a:graphicData uri="http://schemas.openxmlformats.org/drawingml/2006/chart">
            <c:chart xmlns:c="http://schemas.openxmlformats.org/drawingml/2006/chart" xmlns:r="http://schemas.openxmlformats.org/officeDocument/2006/relationships" r:id="rId4"/>
          </a:graphicData>
        </a:graphic>
      </p:graphicFrame>
      <p:sp>
        <p:nvSpPr>
          <p:cNvPr id="2" name="Antrinis pavadinimas 2">
            <a:extLst>
              <a:ext uri="{FF2B5EF4-FFF2-40B4-BE49-F238E27FC236}">
                <a16:creationId xmlns:a16="http://schemas.microsoft.com/office/drawing/2014/main" id="{E922BE57-330D-1296-91DC-3C6950F7FDE5}"/>
              </a:ext>
            </a:extLst>
          </p:cNvPr>
          <p:cNvSpPr txBox="1">
            <a:spLocks/>
          </p:cNvSpPr>
          <p:nvPr/>
        </p:nvSpPr>
        <p:spPr>
          <a:xfrm>
            <a:off x="7411115" y="1744101"/>
            <a:ext cx="2725133" cy="98326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1500"/>
              </a:spcAft>
              <a:buNone/>
            </a:pPr>
            <a:r>
              <a:rPr lang="en-GB" sz="2000" dirty="0">
                <a:solidFill>
                  <a:srgbClr val="292929"/>
                </a:solidFill>
                <a:latin typeface="Atkinson Hyperlegible" pitchFamily="2" charset="0"/>
              </a:rPr>
              <a:t>Tik </a:t>
            </a:r>
            <a:r>
              <a:rPr lang="en-GB" sz="2000" dirty="0" err="1">
                <a:solidFill>
                  <a:srgbClr val="292929"/>
                </a:solidFill>
                <a:latin typeface="Atkinson Hyperlegible" pitchFamily="2" charset="0"/>
              </a:rPr>
              <a:t>su</a:t>
            </a:r>
            <a:r>
              <a:rPr lang="en-GB" sz="2000" dirty="0">
                <a:solidFill>
                  <a:srgbClr val="292929"/>
                </a:solidFill>
                <a:latin typeface="Atkinson Hyperlegible" pitchFamily="2" charset="0"/>
              </a:rPr>
              <a:t> kai </a:t>
            </a:r>
            <a:r>
              <a:rPr lang="en-GB" sz="2000" dirty="0" err="1">
                <a:solidFill>
                  <a:srgbClr val="292929"/>
                </a:solidFill>
                <a:latin typeface="Atkinson Hyperlegible" pitchFamily="2" charset="0"/>
              </a:rPr>
              <a:t>kuriais</a:t>
            </a:r>
            <a:r>
              <a:rPr lang="en-GB" sz="2000" dirty="0">
                <a:solidFill>
                  <a:srgbClr val="292929"/>
                </a:solidFill>
                <a:latin typeface="Atkinson Hyperlegible" pitchFamily="2" charset="0"/>
              </a:rPr>
              <a:t> </a:t>
            </a:r>
            <a:r>
              <a:rPr lang="en-GB" sz="2000" dirty="0" err="1">
                <a:solidFill>
                  <a:srgbClr val="292929"/>
                </a:solidFill>
                <a:latin typeface="Atkinson Hyperlegible" pitchFamily="2" charset="0"/>
              </a:rPr>
              <a:t>kolegomis</a:t>
            </a:r>
            <a:endParaRPr lang="lt-LT" sz="2000" dirty="0">
              <a:solidFill>
                <a:srgbClr val="292929"/>
              </a:solidFill>
              <a:latin typeface="Atkinson Hyperlegible" pitchFamily="2" charset="0"/>
            </a:endParaRPr>
          </a:p>
        </p:txBody>
      </p:sp>
      <p:sp>
        <p:nvSpPr>
          <p:cNvPr id="6" name="Antrinis pavadinimas 2">
            <a:extLst>
              <a:ext uri="{FF2B5EF4-FFF2-40B4-BE49-F238E27FC236}">
                <a16:creationId xmlns:a16="http://schemas.microsoft.com/office/drawing/2014/main" id="{A7C66100-DFD4-EFCF-2723-02360726224D}"/>
              </a:ext>
            </a:extLst>
          </p:cNvPr>
          <p:cNvSpPr txBox="1">
            <a:spLocks/>
          </p:cNvSpPr>
          <p:nvPr/>
        </p:nvSpPr>
        <p:spPr>
          <a:xfrm>
            <a:off x="2325038" y="1407362"/>
            <a:ext cx="2725133" cy="111031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1500"/>
              </a:spcAft>
              <a:buNone/>
            </a:pPr>
            <a:r>
              <a:rPr lang="en-GB" sz="2400" dirty="0" err="1">
                <a:solidFill>
                  <a:srgbClr val="292929"/>
                </a:solidFill>
                <a:latin typeface="Atkinson Hyperlegible" pitchFamily="2" charset="0"/>
              </a:rPr>
              <a:t>Taip</a:t>
            </a:r>
            <a:endParaRPr lang="lt-LT" sz="2400" dirty="0">
              <a:solidFill>
                <a:srgbClr val="292929"/>
              </a:solidFill>
              <a:latin typeface="Atkinson Hyperlegible" pitchFamily="2" charset="0"/>
            </a:endParaRPr>
          </a:p>
        </p:txBody>
      </p:sp>
      <p:sp>
        <p:nvSpPr>
          <p:cNvPr id="7" name="Antrinis pavadinimas 2">
            <a:extLst>
              <a:ext uri="{FF2B5EF4-FFF2-40B4-BE49-F238E27FC236}">
                <a16:creationId xmlns:a16="http://schemas.microsoft.com/office/drawing/2014/main" id="{77AEB752-8009-C7A6-5EBC-E6660D6FA03A}"/>
              </a:ext>
            </a:extLst>
          </p:cNvPr>
          <p:cNvSpPr txBox="1">
            <a:spLocks/>
          </p:cNvSpPr>
          <p:nvPr/>
        </p:nvSpPr>
        <p:spPr>
          <a:xfrm>
            <a:off x="2122832" y="4695142"/>
            <a:ext cx="2725133" cy="111031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1500"/>
              </a:spcAft>
              <a:buNone/>
            </a:pPr>
            <a:r>
              <a:rPr lang="en-GB" sz="2400" dirty="0">
                <a:solidFill>
                  <a:srgbClr val="292929"/>
                </a:solidFill>
                <a:latin typeface="Atkinson Hyperlegible" pitchFamily="2" charset="0"/>
              </a:rPr>
              <a:t>Ne</a:t>
            </a:r>
            <a:endParaRPr lang="lt-LT" sz="2400" dirty="0">
              <a:solidFill>
                <a:srgbClr val="292929"/>
              </a:solidFill>
              <a:latin typeface="Atkinson Hyperlegible" pitchFamily="2" charset="0"/>
            </a:endParaRPr>
          </a:p>
        </p:txBody>
      </p:sp>
      <p:sp>
        <p:nvSpPr>
          <p:cNvPr id="9" name="Pavadinimas 1">
            <a:extLst>
              <a:ext uri="{FF2B5EF4-FFF2-40B4-BE49-F238E27FC236}">
                <a16:creationId xmlns:a16="http://schemas.microsoft.com/office/drawing/2014/main" id="{04369B09-65FA-C1F3-FA85-FE60F36C6355}"/>
              </a:ext>
            </a:extLst>
          </p:cNvPr>
          <p:cNvSpPr txBox="1">
            <a:spLocks/>
          </p:cNvSpPr>
          <p:nvPr/>
        </p:nvSpPr>
        <p:spPr>
          <a:xfrm>
            <a:off x="1735311" y="559748"/>
            <a:ext cx="9326591" cy="113971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err="1">
                <a:solidFill>
                  <a:srgbClr val="292929"/>
                </a:solidFill>
                <a:latin typeface="Atkinson Hyperlegible" pitchFamily="2" charset="0"/>
              </a:rPr>
              <a:t>Atviri</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os</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apie</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savo</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seksualin</a:t>
            </a:r>
            <a:r>
              <a:rPr lang="lt-LT" sz="3200" b="1" dirty="0">
                <a:solidFill>
                  <a:srgbClr val="292929"/>
                </a:solidFill>
                <a:latin typeface="Atkinson Hyperlegible" pitchFamily="2" charset="0"/>
              </a:rPr>
              <a:t>ę orientaciją darbe:</a:t>
            </a:r>
          </a:p>
        </p:txBody>
      </p:sp>
      <p:pic>
        <p:nvPicPr>
          <p:cNvPr id="10" name="Picture 9">
            <a:extLst>
              <a:ext uri="{FF2B5EF4-FFF2-40B4-BE49-F238E27FC236}">
                <a16:creationId xmlns:a16="http://schemas.microsoft.com/office/drawing/2014/main" id="{2CDE5DBD-A031-ACDA-6FC5-E1B812B3DC9F}"/>
              </a:ext>
            </a:extLst>
          </p:cNvPr>
          <p:cNvPicPr>
            <a:picLocks noChangeAspect="1"/>
          </p:cNvPicPr>
          <p:nvPr/>
        </p:nvPicPr>
        <p:blipFill rotWithShape="1">
          <a:blip r:embed="rId5">
            <a:extLst>
              <a:ext uri="{28A0092B-C50C-407E-A947-70E740481C1C}">
                <a14:useLocalDpi xmlns:a14="http://schemas.microsoft.com/office/drawing/2010/main" val="0"/>
              </a:ext>
            </a:extLst>
          </a:blip>
          <a:srcRect l="27141"/>
          <a:stretch/>
        </p:blipFill>
        <p:spPr>
          <a:xfrm>
            <a:off x="-76200" y="-303120"/>
            <a:ext cx="1652770" cy="2268465"/>
          </a:xfrm>
          <a:prstGeom prst="rect">
            <a:avLst/>
          </a:prstGeom>
        </p:spPr>
      </p:pic>
      <p:sp>
        <p:nvSpPr>
          <p:cNvPr id="12" name="TextBox 11">
            <a:extLst>
              <a:ext uri="{FF2B5EF4-FFF2-40B4-BE49-F238E27FC236}">
                <a16:creationId xmlns:a16="http://schemas.microsoft.com/office/drawing/2014/main" id="{2466756C-7560-D4D0-8C47-A134C15EF4E2}"/>
              </a:ext>
            </a:extLst>
          </p:cNvPr>
          <p:cNvSpPr txBox="1"/>
          <p:nvPr/>
        </p:nvSpPr>
        <p:spPr>
          <a:xfrm>
            <a:off x="7068683" y="6337630"/>
            <a:ext cx="6135130" cy="369332"/>
          </a:xfrm>
          <a:prstGeom prst="rect">
            <a:avLst/>
          </a:prstGeom>
          <a:noFill/>
        </p:spPr>
        <p:txBody>
          <a:bodyPr wrap="square">
            <a:spAutoFit/>
          </a:bodyPr>
          <a:lstStyle/>
          <a:p>
            <a:pPr algn="ctr"/>
            <a:r>
              <a:rPr lang="lt-LT" dirty="0">
                <a:latin typeface="Atkinson Hyperlegible" pitchFamily="50" charset="0"/>
              </a:rPr>
              <a:t>Pagrindinių teisių agentūra, </a:t>
            </a:r>
            <a:r>
              <a:rPr lang="en-US" dirty="0">
                <a:latin typeface="Atkinson Hyperlegible" pitchFamily="50" charset="0"/>
              </a:rPr>
              <a:t>2020</a:t>
            </a:r>
            <a:endParaRPr lang="lt-LT" dirty="0">
              <a:latin typeface="Atkinson Hyperlegible" pitchFamily="50" charset="0"/>
            </a:endParaRPr>
          </a:p>
        </p:txBody>
      </p:sp>
    </p:spTree>
    <p:extLst>
      <p:ext uri="{BB962C8B-B14F-4D97-AF65-F5344CB8AC3E}">
        <p14:creationId xmlns:p14="http://schemas.microsoft.com/office/powerpoint/2010/main" val="1783007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2B9FD1-4F6B-F8ED-705B-9B27C9F79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35" y="304799"/>
            <a:ext cx="10758676" cy="6051755"/>
          </a:xfrm>
          <a:prstGeom prst="rect">
            <a:avLst/>
          </a:prstGeom>
        </p:spPr>
      </p:pic>
      <p:pic>
        <p:nvPicPr>
          <p:cNvPr id="2" name="Paveikslėlis 1">
            <a:extLst>
              <a:ext uri="{FF2B5EF4-FFF2-40B4-BE49-F238E27FC236}">
                <a16:creationId xmlns:a16="http://schemas.microsoft.com/office/drawing/2014/main" id="{547086D4-274C-02CB-75F4-A6B3C59A0AF0}"/>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895161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38EF41A7-5B32-4DF5-ED8B-3BEA485445CC}"/>
              </a:ext>
            </a:extLst>
          </p:cNvPr>
          <p:cNvPicPr>
            <a:picLocks noChangeAspect="1"/>
          </p:cNvPicPr>
          <p:nvPr/>
        </p:nvPicPr>
        <p:blipFill rotWithShape="1">
          <a:blip r:embed="rId2">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
        <p:nvSpPr>
          <p:cNvPr id="5" name="Pavadinimas 1">
            <a:extLst>
              <a:ext uri="{FF2B5EF4-FFF2-40B4-BE49-F238E27FC236}">
                <a16:creationId xmlns:a16="http://schemas.microsoft.com/office/drawing/2014/main" id="{15FFDBDF-3332-080E-1C77-BBD94C9A2D56}"/>
              </a:ext>
            </a:extLst>
          </p:cNvPr>
          <p:cNvSpPr txBox="1">
            <a:spLocks/>
          </p:cNvSpPr>
          <p:nvPr/>
        </p:nvSpPr>
        <p:spPr>
          <a:xfrm>
            <a:off x="1753462" y="454581"/>
            <a:ext cx="9250875" cy="9098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err="1">
                <a:solidFill>
                  <a:srgbClr val="282D32"/>
                </a:solidFill>
                <a:latin typeface="Atkinson Hyperlegible" pitchFamily="50" charset="0"/>
              </a:rPr>
              <a:t>D</a:t>
            </a:r>
            <a:r>
              <a:rPr lang="en-GB" sz="3200" b="1" i="0" dirty="0" err="1">
                <a:solidFill>
                  <a:srgbClr val="282D32"/>
                </a:solidFill>
                <a:effectLst/>
                <a:latin typeface="Atkinson Hyperlegible" pitchFamily="50" charset="0"/>
              </a:rPr>
              <a:t>idžiausi</a:t>
            </a:r>
            <a:r>
              <a:rPr lang="lt-LT" sz="3200" b="1" i="0" dirty="0">
                <a:solidFill>
                  <a:srgbClr val="282D32"/>
                </a:solidFill>
                <a:effectLst/>
                <a:latin typeface="Atkinson Hyperlegible" pitchFamily="50" charset="0"/>
              </a:rPr>
              <a:t>as</a:t>
            </a:r>
            <a:r>
              <a:rPr lang="en-GB" sz="3200" b="1" i="0" dirty="0">
                <a:solidFill>
                  <a:srgbClr val="282D32"/>
                </a:solidFill>
                <a:effectLst/>
                <a:latin typeface="Atkinson Hyperlegible" pitchFamily="50" charset="0"/>
              </a:rPr>
              <a:t> </a:t>
            </a:r>
            <a:r>
              <a:rPr lang="en-GB" sz="3200" b="1" i="0" dirty="0" err="1">
                <a:solidFill>
                  <a:srgbClr val="282D32"/>
                </a:solidFill>
                <a:effectLst/>
                <a:latin typeface="Atkinson Hyperlegible" pitchFamily="50" charset="0"/>
              </a:rPr>
              <a:t>trūkumas</a:t>
            </a:r>
            <a:r>
              <a:rPr lang="en-GB" sz="3200" b="1" i="0" dirty="0">
                <a:solidFill>
                  <a:srgbClr val="282D32"/>
                </a:solidFill>
                <a:effectLst/>
                <a:latin typeface="Atkinson Hyperlegible" pitchFamily="50" charset="0"/>
              </a:rPr>
              <a:t> </a:t>
            </a:r>
            <a:r>
              <a:rPr lang="en-GB" sz="3200" b="1" i="0" dirty="0" err="1">
                <a:solidFill>
                  <a:srgbClr val="282D32"/>
                </a:solidFill>
                <a:effectLst/>
                <a:latin typeface="Atkinson Hyperlegible" pitchFamily="50" charset="0"/>
              </a:rPr>
              <a:t>vertinant</a:t>
            </a:r>
            <a:r>
              <a:rPr lang="en-GB" sz="3200" b="1" i="0" dirty="0">
                <a:solidFill>
                  <a:srgbClr val="282D32"/>
                </a:solidFill>
                <a:effectLst/>
                <a:latin typeface="Atkinson Hyperlegible" pitchFamily="50" charset="0"/>
              </a:rPr>
              <a:t> </a:t>
            </a:r>
            <a:r>
              <a:rPr lang="en-GB" sz="3200" b="1" i="0" dirty="0" err="1">
                <a:solidFill>
                  <a:srgbClr val="282D32"/>
                </a:solidFill>
                <a:effectLst/>
                <a:latin typeface="Atkinson Hyperlegible" pitchFamily="50" charset="0"/>
              </a:rPr>
              <a:t>ar</a:t>
            </a:r>
            <a:r>
              <a:rPr lang="en-GB" sz="3200" b="1" i="0" dirty="0">
                <a:solidFill>
                  <a:srgbClr val="282D32"/>
                </a:solidFill>
                <a:effectLst/>
                <a:latin typeface="Atkinson Hyperlegible" pitchFamily="50" charset="0"/>
              </a:rPr>
              <a:t> </a:t>
            </a:r>
            <a:r>
              <a:rPr lang="en-GB" sz="3200" b="1" i="0" dirty="0" err="1">
                <a:solidFill>
                  <a:srgbClr val="282D32"/>
                </a:solidFill>
                <a:effectLst/>
                <a:latin typeface="Atkinson Hyperlegible" pitchFamily="50" charset="0"/>
              </a:rPr>
              <a:t>priimti</a:t>
            </a:r>
            <a:r>
              <a:rPr lang="en-GB" sz="3200" b="1" i="0" dirty="0">
                <a:solidFill>
                  <a:srgbClr val="282D32"/>
                </a:solidFill>
                <a:effectLst/>
                <a:latin typeface="Atkinson Hyperlegible" pitchFamily="50" charset="0"/>
              </a:rPr>
              <a:t> į </a:t>
            </a:r>
            <a:r>
              <a:rPr lang="en-GB" sz="3200" b="1" i="0" dirty="0" err="1">
                <a:solidFill>
                  <a:srgbClr val="282D32"/>
                </a:solidFill>
                <a:effectLst/>
                <a:latin typeface="Atkinson Hyperlegible" pitchFamily="50" charset="0"/>
              </a:rPr>
              <a:t>darb</a:t>
            </a:r>
            <a:r>
              <a:rPr lang="lt-LT" sz="3200" b="1" i="0" dirty="0">
                <a:solidFill>
                  <a:srgbClr val="282D32"/>
                </a:solidFill>
                <a:effectLst/>
                <a:latin typeface="Atkinson Hyperlegible" pitchFamily="50" charset="0"/>
              </a:rPr>
              <a:t>ą</a:t>
            </a:r>
            <a:endParaRPr lang="lt-LT" sz="3200" b="1" dirty="0">
              <a:solidFill>
                <a:srgbClr val="292929"/>
              </a:solidFill>
              <a:latin typeface="Atkinson Hyperlegible" pitchFamily="50" charset="0"/>
            </a:endParaRPr>
          </a:p>
        </p:txBody>
      </p:sp>
      <p:pic>
        <p:nvPicPr>
          <p:cNvPr id="3" name="Picture 2">
            <a:extLst>
              <a:ext uri="{FF2B5EF4-FFF2-40B4-BE49-F238E27FC236}">
                <a16:creationId xmlns:a16="http://schemas.microsoft.com/office/drawing/2014/main" id="{521A9AF5-1AC0-97FC-63D9-C672802341C6}"/>
              </a:ext>
            </a:extLst>
          </p:cNvPr>
          <p:cNvPicPr>
            <a:picLocks noChangeAspect="1"/>
          </p:cNvPicPr>
          <p:nvPr/>
        </p:nvPicPr>
        <p:blipFill rotWithShape="1">
          <a:blip r:embed="rId3">
            <a:extLst>
              <a:ext uri="{28A0092B-C50C-407E-A947-70E740481C1C}">
                <a14:useLocalDpi xmlns:a14="http://schemas.microsoft.com/office/drawing/2010/main" val="0"/>
              </a:ext>
            </a:extLst>
          </a:blip>
          <a:srcRect l="27141"/>
          <a:stretch/>
        </p:blipFill>
        <p:spPr>
          <a:xfrm>
            <a:off x="-76200" y="-303120"/>
            <a:ext cx="1652770" cy="2268465"/>
          </a:xfrm>
          <a:prstGeom prst="rect">
            <a:avLst/>
          </a:prstGeom>
        </p:spPr>
      </p:pic>
      <p:sp>
        <p:nvSpPr>
          <p:cNvPr id="57" name="TextBox 31">
            <a:extLst>
              <a:ext uri="{FF2B5EF4-FFF2-40B4-BE49-F238E27FC236}">
                <a16:creationId xmlns:a16="http://schemas.microsoft.com/office/drawing/2014/main" id="{1160D6EC-7D97-5852-7C6C-707802BE2F06}"/>
              </a:ext>
            </a:extLst>
          </p:cNvPr>
          <p:cNvSpPr txBox="1"/>
          <p:nvPr/>
        </p:nvSpPr>
        <p:spPr>
          <a:xfrm flipH="1">
            <a:off x="5504572" y="1074813"/>
            <a:ext cx="1672941" cy="200909"/>
          </a:xfrm>
          <a:prstGeom prst="rect">
            <a:avLst/>
          </a:prstGeom>
        </p:spPr>
        <p:txBody>
          <a:bodyPr wrap="square" lIns="0" tIns="0" rIns="0" bIns="0" rtlCol="0" anchor="t">
            <a:spAutoFit/>
          </a:bodyPr>
          <a:lstStyle/>
          <a:p>
            <a:pPr>
              <a:lnSpc>
                <a:spcPts val="1927"/>
              </a:lnSpc>
            </a:pPr>
            <a:endParaRPr sz="900"/>
          </a:p>
        </p:txBody>
      </p:sp>
      <p:graphicFrame>
        <p:nvGraphicFramePr>
          <p:cNvPr id="73" name="Diagram 72">
            <a:extLst>
              <a:ext uri="{FF2B5EF4-FFF2-40B4-BE49-F238E27FC236}">
                <a16:creationId xmlns:a16="http://schemas.microsoft.com/office/drawing/2014/main" id="{6FA2F150-51A8-AA2E-E9BA-F830EDBD7E19}"/>
              </a:ext>
            </a:extLst>
          </p:cNvPr>
          <p:cNvGraphicFramePr/>
          <p:nvPr>
            <p:extLst>
              <p:ext uri="{D42A27DB-BD31-4B8C-83A1-F6EECF244321}">
                <p14:modId xmlns:p14="http://schemas.microsoft.com/office/powerpoint/2010/main" val="1133202123"/>
              </p:ext>
            </p:extLst>
          </p:nvPr>
        </p:nvGraphicFramePr>
        <p:xfrm>
          <a:off x="304800" y="1275722"/>
          <a:ext cx="11811000" cy="51683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9" name="TextBox 78">
            <a:extLst>
              <a:ext uri="{FF2B5EF4-FFF2-40B4-BE49-F238E27FC236}">
                <a16:creationId xmlns:a16="http://schemas.microsoft.com/office/drawing/2014/main" id="{50CB1076-C546-F977-2DA7-B60F8801C524}"/>
              </a:ext>
            </a:extLst>
          </p:cNvPr>
          <p:cNvSpPr txBox="1"/>
          <p:nvPr/>
        </p:nvSpPr>
        <p:spPr>
          <a:xfrm>
            <a:off x="-253092" y="4310140"/>
            <a:ext cx="6134100" cy="909864"/>
          </a:xfrm>
          <a:prstGeom prst="rect">
            <a:avLst/>
          </a:prstGeom>
          <a:noFill/>
        </p:spPr>
        <p:txBody>
          <a:bodyPr wrap="square">
            <a:spAutoFit/>
          </a:bodyPr>
          <a:lstStyle/>
          <a:p>
            <a:pPr algn="ctr">
              <a:lnSpc>
                <a:spcPts val="3339"/>
              </a:lnSpc>
            </a:pPr>
            <a:r>
              <a:rPr lang="en-US" sz="2400" b="1" dirty="0">
                <a:solidFill>
                  <a:schemeClr val="bg1"/>
                </a:solidFill>
                <a:latin typeface="Atkinson Hyperlegible" pitchFamily="50" charset="0"/>
              </a:rPr>
              <a:t>10 %</a:t>
            </a:r>
          </a:p>
          <a:p>
            <a:pPr algn="ctr">
              <a:lnSpc>
                <a:spcPts val="3339"/>
              </a:lnSpc>
              <a:spcBef>
                <a:spcPct val="0"/>
              </a:spcBef>
            </a:pPr>
            <a:r>
              <a:rPr lang="lt-LT" sz="2000" dirty="0">
                <a:solidFill>
                  <a:schemeClr val="bg1"/>
                </a:solidFill>
                <a:latin typeface="Atkinson Hyperlegible" pitchFamily="50" charset="0"/>
              </a:rPr>
              <a:t>k</a:t>
            </a:r>
            <a:r>
              <a:rPr lang="en-US" sz="2000" dirty="0" err="1">
                <a:solidFill>
                  <a:schemeClr val="bg1"/>
                </a:solidFill>
                <a:latin typeface="Atkinson Hyperlegible" pitchFamily="50" charset="0"/>
              </a:rPr>
              <a:t>ilmė</a:t>
            </a:r>
            <a:endParaRPr lang="en-US" sz="2000" dirty="0">
              <a:solidFill>
                <a:schemeClr val="bg1"/>
              </a:solidFill>
              <a:latin typeface="Atkinson Hyperlegible" pitchFamily="50" charset="0"/>
            </a:endParaRPr>
          </a:p>
        </p:txBody>
      </p:sp>
    </p:spTree>
    <p:extLst>
      <p:ext uri="{BB962C8B-B14F-4D97-AF65-F5344CB8AC3E}">
        <p14:creationId xmlns:p14="http://schemas.microsoft.com/office/powerpoint/2010/main" val="3969559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F6AE26-1A9F-D95D-A3DE-E2AF4E60197D}"/>
              </a:ext>
            </a:extLst>
          </p:cNvPr>
          <p:cNvPicPr>
            <a:picLocks noChangeAspect="1"/>
          </p:cNvPicPr>
          <p:nvPr/>
        </p:nvPicPr>
        <p:blipFill rotWithShape="1">
          <a:blip r:embed="rId2"/>
          <a:srcRect l="33488" t="14730" r="34266" b="62430"/>
          <a:stretch/>
        </p:blipFill>
        <p:spPr>
          <a:xfrm>
            <a:off x="2780701" y="651080"/>
            <a:ext cx="6822558" cy="2718389"/>
          </a:xfrm>
          <a:prstGeom prst="rect">
            <a:avLst/>
          </a:prstGeom>
        </p:spPr>
      </p:pic>
      <p:pic>
        <p:nvPicPr>
          <p:cNvPr id="5" name="Picture 2">
            <a:extLst>
              <a:ext uri="{FF2B5EF4-FFF2-40B4-BE49-F238E27FC236}">
                <a16:creationId xmlns:a16="http://schemas.microsoft.com/office/drawing/2014/main" id="{3A0C827E-3367-4498-4F08-A604FA7A6569}"/>
              </a:ext>
            </a:extLst>
          </p:cNvPr>
          <p:cNvPicPr>
            <a:picLocks noChangeAspect="1"/>
          </p:cNvPicPr>
          <p:nvPr/>
        </p:nvPicPr>
        <p:blipFill rotWithShape="1">
          <a:blip r:embed="rId2"/>
          <a:srcRect l="33337" t="54574" r="33546" b="26510"/>
          <a:stretch/>
        </p:blipFill>
        <p:spPr>
          <a:xfrm>
            <a:off x="2780701" y="3369469"/>
            <a:ext cx="6821572" cy="2191759"/>
          </a:xfrm>
          <a:prstGeom prst="rect">
            <a:avLst/>
          </a:prstGeom>
        </p:spPr>
      </p:pic>
      <p:sp>
        <p:nvSpPr>
          <p:cNvPr id="8" name="TextBox 7">
            <a:extLst>
              <a:ext uri="{FF2B5EF4-FFF2-40B4-BE49-F238E27FC236}">
                <a16:creationId xmlns:a16="http://schemas.microsoft.com/office/drawing/2014/main" id="{CACD5A86-8856-A0F1-FC32-911B13D39453}"/>
              </a:ext>
            </a:extLst>
          </p:cNvPr>
          <p:cNvSpPr txBox="1"/>
          <p:nvPr/>
        </p:nvSpPr>
        <p:spPr>
          <a:xfrm>
            <a:off x="314633" y="5857025"/>
            <a:ext cx="3411793" cy="461665"/>
          </a:xfrm>
          <a:prstGeom prst="rect">
            <a:avLst/>
          </a:prstGeom>
          <a:noFill/>
        </p:spPr>
        <p:txBody>
          <a:bodyPr wrap="square">
            <a:spAutoFit/>
          </a:bodyPr>
          <a:lstStyle/>
          <a:p>
            <a:pPr algn="ctr"/>
            <a:r>
              <a:rPr lang="lt-LT" sz="2400" b="1" dirty="0">
                <a:latin typeface="Atkinson Hyperlegible" pitchFamily="50" charset="0"/>
              </a:rPr>
              <a:t>www.lygiadieniai.lt</a:t>
            </a:r>
            <a:endParaRPr lang="en-GB" sz="2400" b="1" dirty="0">
              <a:latin typeface="Atkinson Hyperlegible" pitchFamily="50" charset="0"/>
            </a:endParaRPr>
          </a:p>
        </p:txBody>
      </p:sp>
      <p:pic>
        <p:nvPicPr>
          <p:cNvPr id="9" name="Paveikslėlis 8">
            <a:extLst>
              <a:ext uri="{FF2B5EF4-FFF2-40B4-BE49-F238E27FC236}">
                <a16:creationId xmlns:a16="http://schemas.microsoft.com/office/drawing/2014/main" id="{B1A6F15F-2CD6-1326-4072-33EED547EB1A}"/>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2505800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36846E-4B70-588A-B729-F2415028DEF1}"/>
              </a:ext>
            </a:extLst>
          </p:cNvPr>
          <p:cNvSpPr txBox="1"/>
          <p:nvPr/>
        </p:nvSpPr>
        <p:spPr>
          <a:xfrm>
            <a:off x="1957980" y="1350749"/>
            <a:ext cx="9738354" cy="4524315"/>
          </a:xfrm>
          <a:prstGeom prst="rect">
            <a:avLst/>
          </a:prstGeom>
          <a:noFill/>
        </p:spPr>
        <p:txBody>
          <a:bodyPr wrap="square">
            <a:spAutoFit/>
          </a:bodyPr>
          <a:lstStyle/>
          <a:p>
            <a:pPr lvl="1" algn="l">
              <a:buClr>
                <a:srgbClr val="F7CF3B"/>
              </a:buClr>
            </a:pPr>
            <a:endParaRPr lang="lt-LT" sz="2400" dirty="0">
              <a:solidFill>
                <a:srgbClr val="888888"/>
              </a:solidFill>
              <a:latin typeface="Calibri" panose="020F0502020204030204" pitchFamily="34" charset="0"/>
              <a:cs typeface="Calibri" panose="020F0502020204030204" pitchFamily="34" charset="0"/>
            </a:endParaRPr>
          </a:p>
          <a:p>
            <a:pPr lvl="1" algn="l">
              <a:buClr>
                <a:srgbClr val="F7CF3B"/>
              </a:buClr>
            </a:pPr>
            <a:r>
              <a:rPr lang="lt-LT" sz="2400" b="1" i="0" dirty="0">
                <a:solidFill>
                  <a:srgbClr val="000000"/>
                </a:solidFill>
                <a:effectLst/>
                <a:latin typeface="Atkinson Hyperlegible" pitchFamily="50" charset="0"/>
                <a:cs typeface="Calibri" panose="020F0502020204030204" pitchFamily="34" charset="0"/>
              </a:rPr>
              <a:t>Įsipareigojimas </a:t>
            </a:r>
            <a:r>
              <a:rPr lang="lt-LT" sz="2400" i="0" dirty="0">
                <a:solidFill>
                  <a:srgbClr val="000000"/>
                </a:solidFill>
                <a:effectLst/>
                <a:latin typeface="Atkinson Hyperlegible" pitchFamily="50" charset="0"/>
                <a:cs typeface="Calibri" panose="020F0502020204030204" pitchFamily="34" charset="0"/>
              </a:rPr>
              <a:t>įgyvendinti lyčių lygybės ir nediskriminavimo principus </a:t>
            </a:r>
          </a:p>
          <a:p>
            <a:pPr lvl="1" algn="l">
              <a:buClr>
                <a:srgbClr val="F7CF3B"/>
              </a:buClr>
            </a:pPr>
            <a:endParaRPr lang="lt-LT" sz="2400" i="0" dirty="0">
              <a:solidFill>
                <a:srgbClr val="000000"/>
              </a:solidFill>
              <a:effectLst/>
              <a:latin typeface="Atkinson Hyperlegible" pitchFamily="50" charset="0"/>
              <a:cs typeface="Calibri" panose="020F0502020204030204" pitchFamily="34" charset="0"/>
            </a:endParaRPr>
          </a:p>
          <a:p>
            <a:pPr lvl="1" algn="l">
              <a:buClr>
                <a:srgbClr val="F7CF3B"/>
              </a:buClr>
            </a:pPr>
            <a:r>
              <a:rPr lang="lt-LT" sz="2400" i="0" dirty="0">
                <a:solidFill>
                  <a:srgbClr val="000000"/>
                </a:solidFill>
                <a:effectLst/>
                <a:latin typeface="Atkinson Hyperlegible" pitchFamily="50" charset="0"/>
                <a:cs typeface="Calibri" panose="020F0502020204030204" pitchFamily="34" charset="0"/>
              </a:rPr>
              <a:t>Sritys, </a:t>
            </a:r>
            <a:r>
              <a:rPr lang="lt-LT" sz="2400" b="1" i="0" dirty="0">
                <a:solidFill>
                  <a:srgbClr val="000000"/>
                </a:solidFill>
                <a:effectLst/>
                <a:latin typeface="Atkinson Hyperlegible" pitchFamily="50" charset="0"/>
                <a:cs typeface="Calibri" panose="020F0502020204030204" pitchFamily="34" charset="0"/>
              </a:rPr>
              <a:t>kuriose taikoma </a:t>
            </a:r>
            <a:r>
              <a:rPr lang="lt-LT" sz="2400" i="0" dirty="0">
                <a:solidFill>
                  <a:srgbClr val="000000"/>
                </a:solidFill>
                <a:effectLst/>
                <a:latin typeface="Atkinson Hyperlegible" pitchFamily="50" charset="0"/>
                <a:cs typeface="Calibri" panose="020F0502020204030204" pitchFamily="34" charset="0"/>
              </a:rPr>
              <a:t>lygių galimybių politika</a:t>
            </a:r>
          </a:p>
          <a:p>
            <a:pPr lvl="1" algn="l">
              <a:buClr>
                <a:srgbClr val="F7CF3B"/>
              </a:buClr>
            </a:pPr>
            <a:endParaRPr lang="lt-LT" sz="2400" i="0" dirty="0">
              <a:solidFill>
                <a:srgbClr val="000000"/>
              </a:solidFill>
              <a:effectLst/>
              <a:latin typeface="Atkinson Hyperlegible" pitchFamily="50" charset="0"/>
              <a:cs typeface="Calibri" panose="020F0502020204030204" pitchFamily="34" charset="0"/>
            </a:endParaRPr>
          </a:p>
          <a:p>
            <a:pPr lvl="1" algn="l">
              <a:buClr>
                <a:srgbClr val="F7CF3B"/>
              </a:buClr>
            </a:pPr>
            <a:r>
              <a:rPr lang="lt-LT" sz="2400" b="1" i="0" dirty="0">
                <a:solidFill>
                  <a:srgbClr val="000000"/>
                </a:solidFill>
                <a:effectLst/>
                <a:latin typeface="Atkinson Hyperlegible" pitchFamily="50" charset="0"/>
                <a:cs typeface="Calibri" panose="020F0502020204030204" pitchFamily="34" charset="0"/>
              </a:rPr>
              <a:t>Priekabiavimo, seksualinio priekabiavimo </a:t>
            </a:r>
            <a:r>
              <a:rPr lang="lt-LT" sz="2400" dirty="0">
                <a:solidFill>
                  <a:srgbClr val="000000"/>
                </a:solidFill>
                <a:latin typeface="Atkinson Hyperlegible" pitchFamily="50" charset="0"/>
                <a:cs typeface="Calibri" panose="020F0502020204030204" pitchFamily="34" charset="0"/>
              </a:rPr>
              <a:t>apibrėžimai</a:t>
            </a:r>
            <a:endParaRPr lang="lt-LT" sz="2400" i="0" dirty="0">
              <a:solidFill>
                <a:srgbClr val="000000"/>
              </a:solidFill>
              <a:effectLst/>
              <a:latin typeface="Atkinson Hyperlegible" pitchFamily="50" charset="0"/>
              <a:cs typeface="Calibri" panose="020F0502020204030204" pitchFamily="34" charset="0"/>
            </a:endParaRPr>
          </a:p>
          <a:p>
            <a:pPr lvl="1" algn="l">
              <a:buClr>
                <a:srgbClr val="F7CF3B"/>
              </a:buClr>
            </a:pPr>
            <a:endParaRPr lang="lt-LT" sz="2400" i="0" dirty="0">
              <a:solidFill>
                <a:srgbClr val="000000"/>
              </a:solidFill>
              <a:effectLst/>
              <a:latin typeface="Atkinson Hyperlegible" pitchFamily="50" charset="0"/>
              <a:cs typeface="Calibri" panose="020F0502020204030204" pitchFamily="34" charset="0"/>
            </a:endParaRPr>
          </a:p>
          <a:p>
            <a:pPr lvl="1" algn="l">
              <a:buClr>
                <a:srgbClr val="F7CF3B"/>
              </a:buClr>
            </a:pPr>
            <a:r>
              <a:rPr lang="lt-LT" sz="2400" i="0" dirty="0">
                <a:solidFill>
                  <a:srgbClr val="000000"/>
                </a:solidFill>
                <a:effectLst/>
                <a:latin typeface="Atkinson Hyperlegible" pitchFamily="50" charset="0"/>
                <a:cs typeface="Calibri" panose="020F0502020204030204" pitchFamily="34" charset="0"/>
              </a:rPr>
              <a:t>Įsipareigojimas užtikrinti </a:t>
            </a:r>
            <a:r>
              <a:rPr lang="lt-LT" sz="2400" b="1" i="0" dirty="0">
                <a:solidFill>
                  <a:srgbClr val="000000"/>
                </a:solidFill>
                <a:effectLst/>
                <a:latin typeface="Atkinson Hyperlegible" pitchFamily="50" charset="0"/>
                <a:cs typeface="Calibri" panose="020F0502020204030204" pitchFamily="34" charset="0"/>
              </a:rPr>
              <a:t>psichologinio smurto </a:t>
            </a:r>
            <a:r>
              <a:rPr lang="lt-LT" sz="2400" i="0" dirty="0">
                <a:solidFill>
                  <a:srgbClr val="000000"/>
                </a:solidFill>
                <a:effectLst/>
                <a:latin typeface="Atkinson Hyperlegible" pitchFamily="50" charset="0"/>
                <a:cs typeface="Calibri" panose="020F0502020204030204" pitchFamily="34" charset="0"/>
              </a:rPr>
              <a:t>prevenciją</a:t>
            </a:r>
          </a:p>
          <a:p>
            <a:pPr lvl="1" algn="l">
              <a:buClr>
                <a:srgbClr val="F7CF3B"/>
              </a:buClr>
            </a:pPr>
            <a:endParaRPr lang="lt-LT" sz="2400" i="0" dirty="0">
              <a:solidFill>
                <a:srgbClr val="000000"/>
              </a:solidFill>
              <a:effectLst/>
              <a:latin typeface="Atkinson Hyperlegible" pitchFamily="50" charset="0"/>
              <a:cs typeface="Calibri" panose="020F0502020204030204" pitchFamily="34" charset="0"/>
            </a:endParaRPr>
          </a:p>
          <a:p>
            <a:pPr lvl="1" algn="l">
              <a:buClr>
                <a:srgbClr val="F7CF3B"/>
              </a:buClr>
            </a:pPr>
            <a:r>
              <a:rPr lang="lt-LT" sz="2400" b="1" i="0" dirty="0">
                <a:solidFill>
                  <a:srgbClr val="000000"/>
                </a:solidFill>
                <a:effectLst/>
                <a:latin typeface="Atkinson Hyperlegible" pitchFamily="50" charset="0"/>
                <a:cs typeface="Calibri" panose="020F0502020204030204" pitchFamily="34" charset="0"/>
              </a:rPr>
              <a:t>Skundų </a:t>
            </a:r>
            <a:r>
              <a:rPr lang="lt-LT" sz="2400" dirty="0">
                <a:solidFill>
                  <a:srgbClr val="000000"/>
                </a:solidFill>
                <a:latin typeface="Atkinson Hyperlegible" pitchFamily="50" charset="0"/>
                <a:cs typeface="Calibri" panose="020F0502020204030204" pitchFamily="34" charset="0"/>
              </a:rPr>
              <a:t>pateikimo ir nagrinėjimo procedūros</a:t>
            </a:r>
            <a:endParaRPr lang="lt-LT" sz="2400" i="0" dirty="0">
              <a:solidFill>
                <a:srgbClr val="000000"/>
              </a:solidFill>
              <a:effectLst/>
              <a:latin typeface="Atkinson Hyperlegible" pitchFamily="50" charset="0"/>
              <a:cs typeface="Calibri" panose="020F0502020204030204" pitchFamily="34" charset="0"/>
            </a:endParaRPr>
          </a:p>
          <a:p>
            <a:pPr lvl="1" algn="l">
              <a:buClr>
                <a:srgbClr val="F7CF3B"/>
              </a:buClr>
            </a:pPr>
            <a:endParaRPr lang="lt-LT" sz="2400" i="0" dirty="0">
              <a:solidFill>
                <a:srgbClr val="000000"/>
              </a:solidFill>
              <a:effectLst/>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2539CDE9-7ED3-45EF-706E-5E176C39422E}"/>
              </a:ext>
            </a:extLst>
          </p:cNvPr>
          <p:cNvSpPr txBox="1">
            <a:spLocks/>
          </p:cNvSpPr>
          <p:nvPr/>
        </p:nvSpPr>
        <p:spPr>
          <a:xfrm>
            <a:off x="2266950" y="460378"/>
            <a:ext cx="9925050" cy="709402"/>
          </a:xfrm>
          <a:prstGeom prst="rect">
            <a:avLst/>
          </a:prstGeom>
          <a:noFill/>
          <a:ln w="12700" cap="flat" cmpd="sng" algn="ctr">
            <a:noFill/>
            <a:prstDash val="solid"/>
            <a:miter lim="800000"/>
          </a:ln>
          <a:effectLst/>
        </p:spPr>
        <p:style>
          <a:lnRef idx="2">
            <a:schemeClr val="accent6"/>
          </a:lnRef>
          <a:fillRef idx="1">
            <a:schemeClr val="lt1"/>
          </a:fillRef>
          <a:effectRef idx="0">
            <a:schemeClr val="accent6"/>
          </a:effectRef>
          <a:fontRef idx="minor">
            <a:schemeClr val="dk1"/>
          </a:fontRef>
        </p:style>
        <p:txBody>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lt-LT" sz="1050" b="1" dirty="0">
              <a:solidFill>
                <a:schemeClr val="bg1"/>
              </a:solidFill>
            </a:endParaRPr>
          </a:p>
          <a:p>
            <a:r>
              <a:rPr lang="lt-LT" sz="3200" b="1" dirty="0">
                <a:solidFill>
                  <a:schemeClr val="tx1"/>
                </a:solidFill>
                <a:latin typeface="Atkinson Hyperlegible" pitchFamily="50" charset="0"/>
              </a:rPr>
              <a:t>Lygių galimybių politikos rengimas</a:t>
            </a:r>
            <a:endParaRPr lang="en-US" sz="23900" b="1" dirty="0">
              <a:solidFill>
                <a:schemeClr val="tx1"/>
              </a:solidFill>
              <a:latin typeface="Atkinson Hyperlegible" pitchFamily="50" charset="0"/>
            </a:endParaRPr>
          </a:p>
        </p:txBody>
      </p:sp>
      <p:pic>
        <p:nvPicPr>
          <p:cNvPr id="2" name="Picture 9">
            <a:extLst>
              <a:ext uri="{FF2B5EF4-FFF2-40B4-BE49-F238E27FC236}">
                <a16:creationId xmlns:a16="http://schemas.microsoft.com/office/drawing/2014/main" id="{03BF1068-5DCA-C3C2-2F68-8835BB81B1CF}"/>
              </a:ext>
            </a:extLst>
          </p:cNvPr>
          <p:cNvPicPr>
            <a:picLocks noChangeAspect="1"/>
          </p:cNvPicPr>
          <p:nvPr/>
        </p:nvPicPr>
        <p:blipFill rotWithShape="1">
          <a:blip r:embed="rId3">
            <a:extLst>
              <a:ext uri="{28A0092B-C50C-407E-A947-70E740481C1C}">
                <a14:useLocalDpi xmlns:a14="http://schemas.microsoft.com/office/drawing/2010/main" val="0"/>
              </a:ext>
            </a:extLst>
          </a:blip>
          <a:srcRect l="27141"/>
          <a:stretch/>
        </p:blipFill>
        <p:spPr>
          <a:xfrm>
            <a:off x="0" y="-319153"/>
            <a:ext cx="2209800" cy="2268465"/>
          </a:xfrm>
          <a:prstGeom prst="rect">
            <a:avLst/>
          </a:prstGeom>
        </p:spPr>
      </p:pic>
      <p:pic>
        <p:nvPicPr>
          <p:cNvPr id="4" name="Paveikslėlis 3">
            <a:extLst>
              <a:ext uri="{FF2B5EF4-FFF2-40B4-BE49-F238E27FC236}">
                <a16:creationId xmlns:a16="http://schemas.microsoft.com/office/drawing/2014/main" id="{982264DF-6BF3-0366-4C42-16FBC267AE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88057" y="1840675"/>
            <a:ext cx="463842" cy="463842"/>
          </a:xfrm>
          <a:prstGeom prst="rect">
            <a:avLst/>
          </a:prstGeom>
          <a:solidFill>
            <a:srgbClr val="EDEDE6"/>
          </a:solidFill>
        </p:spPr>
      </p:pic>
      <p:pic>
        <p:nvPicPr>
          <p:cNvPr id="6" name="Paveikslėlis 5">
            <a:extLst>
              <a:ext uri="{FF2B5EF4-FFF2-40B4-BE49-F238E27FC236}">
                <a16:creationId xmlns:a16="http://schemas.microsoft.com/office/drawing/2014/main" id="{5D413983-65F1-03DC-27E6-D8D6F6F7EB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88057" y="2786543"/>
            <a:ext cx="463842" cy="463842"/>
          </a:xfrm>
          <a:prstGeom prst="rect">
            <a:avLst/>
          </a:prstGeom>
          <a:solidFill>
            <a:srgbClr val="EDEDE6"/>
          </a:solidFill>
        </p:spPr>
      </p:pic>
      <p:pic>
        <p:nvPicPr>
          <p:cNvPr id="7" name="Paveikslėlis 6">
            <a:extLst>
              <a:ext uri="{FF2B5EF4-FFF2-40B4-BE49-F238E27FC236}">
                <a16:creationId xmlns:a16="http://schemas.microsoft.com/office/drawing/2014/main" id="{B0A9A321-BCF7-FF74-03DF-3143ACCECD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88057" y="3531648"/>
            <a:ext cx="463842" cy="463842"/>
          </a:xfrm>
          <a:prstGeom prst="rect">
            <a:avLst/>
          </a:prstGeom>
          <a:solidFill>
            <a:srgbClr val="EDEDE6"/>
          </a:solidFill>
        </p:spPr>
      </p:pic>
      <p:pic>
        <p:nvPicPr>
          <p:cNvPr id="8" name="Paveikslėlis 7">
            <a:extLst>
              <a:ext uri="{FF2B5EF4-FFF2-40B4-BE49-F238E27FC236}">
                <a16:creationId xmlns:a16="http://schemas.microsoft.com/office/drawing/2014/main" id="{D22BFEB0-09CE-E1F2-4171-1996FEB778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88057" y="4282110"/>
            <a:ext cx="463842" cy="463842"/>
          </a:xfrm>
          <a:prstGeom prst="rect">
            <a:avLst/>
          </a:prstGeom>
          <a:solidFill>
            <a:srgbClr val="EDEDE6"/>
          </a:solidFill>
        </p:spPr>
      </p:pic>
      <p:pic>
        <p:nvPicPr>
          <p:cNvPr id="9" name="Paveikslėlis 8">
            <a:extLst>
              <a:ext uri="{FF2B5EF4-FFF2-40B4-BE49-F238E27FC236}">
                <a16:creationId xmlns:a16="http://schemas.microsoft.com/office/drawing/2014/main" id="{6A5AF1D6-3D87-8190-B208-2887D0B537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88057" y="5011547"/>
            <a:ext cx="463842" cy="463842"/>
          </a:xfrm>
          <a:prstGeom prst="rect">
            <a:avLst/>
          </a:prstGeom>
          <a:solidFill>
            <a:srgbClr val="EDEDE6"/>
          </a:solidFill>
        </p:spPr>
      </p:pic>
      <p:pic>
        <p:nvPicPr>
          <p:cNvPr id="10" name="Paveikslėlis 9">
            <a:extLst>
              <a:ext uri="{FF2B5EF4-FFF2-40B4-BE49-F238E27FC236}">
                <a16:creationId xmlns:a16="http://schemas.microsoft.com/office/drawing/2014/main" id="{3B346AE8-8112-5CC9-AF52-11A0107FFF99}"/>
              </a:ext>
            </a:extLst>
          </p:cNvPr>
          <p:cNvPicPr>
            <a:picLocks noChangeAspect="1"/>
          </p:cNvPicPr>
          <p:nvPr/>
        </p:nvPicPr>
        <p:blipFill rotWithShape="1">
          <a:blip r:embed="rId5">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1775515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E93ADD-6DB9-D568-4C43-EDB924A4720F}"/>
              </a:ext>
            </a:extLst>
          </p:cNvPr>
          <p:cNvSpPr txBox="1"/>
          <p:nvPr/>
        </p:nvSpPr>
        <p:spPr>
          <a:xfrm>
            <a:off x="5145036" y="993058"/>
            <a:ext cx="6042233" cy="1938992"/>
          </a:xfrm>
          <a:prstGeom prst="rect">
            <a:avLst/>
          </a:prstGeom>
          <a:noFill/>
        </p:spPr>
        <p:txBody>
          <a:bodyPr wrap="square">
            <a:spAutoFit/>
          </a:bodyPr>
          <a:lstStyle/>
          <a:p>
            <a:r>
              <a:rPr lang="lt-LT" sz="6000" b="1" dirty="0">
                <a:latin typeface="Atkinson Hyperlegible" pitchFamily="50" charset="0"/>
              </a:rPr>
              <a:t>2. Situacijos analizė</a:t>
            </a:r>
            <a:endParaRPr lang="en-GB" sz="6000" b="1" dirty="0">
              <a:latin typeface="Atkinson Hyperlegible" pitchFamily="50" charset="0"/>
            </a:endParaRPr>
          </a:p>
        </p:txBody>
      </p:sp>
      <p:pic>
        <p:nvPicPr>
          <p:cNvPr id="15" name="Paveikslėlis 14">
            <a:extLst>
              <a:ext uri="{FF2B5EF4-FFF2-40B4-BE49-F238E27FC236}">
                <a16:creationId xmlns:a16="http://schemas.microsoft.com/office/drawing/2014/main" id="{7DBF695F-A427-0D11-9279-E5404311A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592" y="1767519"/>
            <a:ext cx="3930445" cy="3930445"/>
          </a:xfrm>
          <a:prstGeom prst="rect">
            <a:avLst/>
          </a:prstGeom>
        </p:spPr>
      </p:pic>
      <p:sp>
        <p:nvSpPr>
          <p:cNvPr id="17" name="TextBox 16">
            <a:extLst>
              <a:ext uri="{FF2B5EF4-FFF2-40B4-BE49-F238E27FC236}">
                <a16:creationId xmlns:a16="http://schemas.microsoft.com/office/drawing/2014/main" id="{9046BAD8-67FA-1F85-7E7D-B0015B829F58}"/>
              </a:ext>
            </a:extLst>
          </p:cNvPr>
          <p:cNvSpPr txBox="1"/>
          <p:nvPr/>
        </p:nvSpPr>
        <p:spPr>
          <a:xfrm>
            <a:off x="1318751" y="2824800"/>
            <a:ext cx="3722125" cy="1815882"/>
          </a:xfrm>
          <a:prstGeom prst="rect">
            <a:avLst/>
          </a:prstGeom>
          <a:noFill/>
        </p:spPr>
        <p:txBody>
          <a:bodyPr wrap="square">
            <a:spAutoFit/>
          </a:bodyPr>
          <a:lstStyle/>
          <a:p>
            <a:pPr algn="ctr"/>
            <a:r>
              <a:rPr lang="lt-LT" sz="2800" b="1" dirty="0">
                <a:latin typeface="Atkinson Hyperlegible" pitchFamily="50" charset="0"/>
              </a:rPr>
              <a:t>Kaip organizacijoje </a:t>
            </a:r>
          </a:p>
          <a:p>
            <a:pPr algn="ctr"/>
            <a:r>
              <a:rPr lang="lt-LT" sz="2800" b="1" dirty="0">
                <a:latin typeface="Atkinson Hyperlegible" pitchFamily="50" charset="0"/>
              </a:rPr>
              <a:t>jaučiasi darbuotojai? Kaip užtikrinamos lygios galimybės?</a:t>
            </a:r>
            <a:r>
              <a:rPr lang="lt-LT" sz="1800" b="1" dirty="0">
                <a:latin typeface="Atkinson Hyperlegible" pitchFamily="50" charset="0"/>
              </a:rPr>
              <a:t> </a:t>
            </a:r>
            <a:endParaRPr lang="en-GB" sz="1800" b="1" dirty="0">
              <a:latin typeface="Atkinson Hyperlegible" pitchFamily="50" charset="0"/>
            </a:endParaRPr>
          </a:p>
        </p:txBody>
      </p:sp>
      <p:pic>
        <p:nvPicPr>
          <p:cNvPr id="3" name="Paveikslėlis 2">
            <a:extLst>
              <a:ext uri="{FF2B5EF4-FFF2-40B4-BE49-F238E27FC236}">
                <a16:creationId xmlns:a16="http://schemas.microsoft.com/office/drawing/2014/main" id="{29D60FA5-0532-1E16-209F-49138D96082A}"/>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1230600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78AF872-5A57-8370-9F3A-9FFE4F7C2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916" y="216120"/>
            <a:ext cx="9861755" cy="6425759"/>
          </a:xfrm>
          <a:prstGeom prst="rect">
            <a:avLst/>
          </a:prstGeom>
          <a:noFill/>
          <a:extLst>
            <a:ext uri="{909E8E84-426E-40DD-AFC4-6F175D3DCCD1}">
              <a14:hiddenFill xmlns:a14="http://schemas.microsoft.com/office/drawing/2010/main">
                <a:solidFill>
                  <a:srgbClr val="FFFFFF"/>
                </a:solidFill>
              </a14:hiddenFill>
            </a:ext>
          </a:extLst>
        </p:spPr>
      </p:pic>
      <p:pic>
        <p:nvPicPr>
          <p:cNvPr id="4" name="Paveikslėlis 3">
            <a:extLst>
              <a:ext uri="{FF2B5EF4-FFF2-40B4-BE49-F238E27FC236}">
                <a16:creationId xmlns:a16="http://schemas.microsoft.com/office/drawing/2014/main" id="{ABFC5652-C7C1-476E-C648-AD878C582ECE}"/>
              </a:ext>
            </a:extLst>
          </p:cNvPr>
          <p:cNvPicPr>
            <a:picLocks noChangeAspect="1"/>
          </p:cNvPicPr>
          <p:nvPr/>
        </p:nvPicPr>
        <p:blipFill rotWithShape="1">
          <a:blip r:embed="rId4">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1663839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846E5D7-A2A0-223E-7C19-B3390ED3AB53}"/>
              </a:ext>
            </a:extLst>
          </p:cNvPr>
          <p:cNvSpPr/>
          <p:nvPr/>
        </p:nvSpPr>
        <p:spPr>
          <a:xfrm>
            <a:off x="1119963" y="1137681"/>
            <a:ext cx="4976037" cy="2291317"/>
          </a:xfrm>
          <a:prstGeom prst="roundRect">
            <a:avLst/>
          </a:prstGeom>
          <a:solidFill>
            <a:srgbClr val="F175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t-LT" sz="3600" dirty="0">
                <a:solidFill>
                  <a:schemeClr val="tx1"/>
                </a:solidFill>
                <a:latin typeface="Atkinson Hyperlegible" pitchFamily="50" charset="0"/>
              </a:rPr>
              <a:t>Organizacinė bendravimo kultūra</a:t>
            </a:r>
            <a:endParaRPr lang="en-GB" sz="3600" dirty="0">
              <a:solidFill>
                <a:schemeClr val="tx1"/>
              </a:solidFill>
              <a:latin typeface="Atkinson Hyperlegible" pitchFamily="50" charset="0"/>
            </a:endParaRPr>
          </a:p>
        </p:txBody>
      </p:sp>
      <p:sp>
        <p:nvSpPr>
          <p:cNvPr id="3" name="Rectangle: Rounded Corners 2">
            <a:extLst>
              <a:ext uri="{FF2B5EF4-FFF2-40B4-BE49-F238E27FC236}">
                <a16:creationId xmlns:a16="http://schemas.microsoft.com/office/drawing/2014/main" id="{0F1C1DC7-2BE2-ED83-3940-8D38BF0C7F51}"/>
              </a:ext>
            </a:extLst>
          </p:cNvPr>
          <p:cNvSpPr/>
          <p:nvPr/>
        </p:nvSpPr>
        <p:spPr>
          <a:xfrm>
            <a:off x="6485860" y="1137681"/>
            <a:ext cx="4805916" cy="2291317"/>
          </a:xfrm>
          <a:prstGeom prst="roundRect">
            <a:avLst/>
          </a:prstGeom>
          <a:solidFill>
            <a:srgbClr val="F175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t-LT" sz="3600" dirty="0">
                <a:solidFill>
                  <a:schemeClr val="tx1"/>
                </a:solidFill>
                <a:latin typeface="Atkinson Hyperlegible" pitchFamily="50" charset="0"/>
              </a:rPr>
              <a:t>Gebėjimas atpažinti diskriminaciją</a:t>
            </a:r>
            <a:endParaRPr lang="en-GB" sz="3600" dirty="0">
              <a:solidFill>
                <a:schemeClr val="tx1"/>
              </a:solidFill>
              <a:latin typeface="Atkinson Hyperlegible" pitchFamily="50" charset="0"/>
            </a:endParaRPr>
          </a:p>
        </p:txBody>
      </p:sp>
      <p:sp>
        <p:nvSpPr>
          <p:cNvPr id="4" name="Rectangle: Rounded Corners 3">
            <a:extLst>
              <a:ext uri="{FF2B5EF4-FFF2-40B4-BE49-F238E27FC236}">
                <a16:creationId xmlns:a16="http://schemas.microsoft.com/office/drawing/2014/main" id="{EE629D21-9A9E-89D5-38B4-DDE2BFD52087}"/>
              </a:ext>
            </a:extLst>
          </p:cNvPr>
          <p:cNvSpPr/>
          <p:nvPr/>
        </p:nvSpPr>
        <p:spPr>
          <a:xfrm>
            <a:off x="6485860" y="3634559"/>
            <a:ext cx="4805916" cy="2291317"/>
          </a:xfrm>
          <a:prstGeom prst="roundRect">
            <a:avLst/>
          </a:prstGeom>
          <a:solidFill>
            <a:srgbClr val="F175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t-LT" sz="3600" dirty="0">
                <a:solidFill>
                  <a:schemeClr val="tx1"/>
                </a:solidFill>
                <a:latin typeface="Atkinson Hyperlegible" pitchFamily="50" charset="0"/>
              </a:rPr>
              <a:t>Lygių galimybių politikos vertinimas</a:t>
            </a:r>
            <a:endParaRPr lang="en-GB" sz="3600" dirty="0">
              <a:solidFill>
                <a:schemeClr val="tx1"/>
              </a:solidFill>
              <a:latin typeface="Atkinson Hyperlegible" pitchFamily="50" charset="0"/>
            </a:endParaRPr>
          </a:p>
        </p:txBody>
      </p:sp>
      <p:sp>
        <p:nvSpPr>
          <p:cNvPr id="5" name="Rectangle: Rounded Corners 4">
            <a:extLst>
              <a:ext uri="{FF2B5EF4-FFF2-40B4-BE49-F238E27FC236}">
                <a16:creationId xmlns:a16="http://schemas.microsoft.com/office/drawing/2014/main" id="{3F8C797C-41DB-5D0D-7F30-0CF2040C4554}"/>
              </a:ext>
            </a:extLst>
          </p:cNvPr>
          <p:cNvSpPr/>
          <p:nvPr/>
        </p:nvSpPr>
        <p:spPr>
          <a:xfrm>
            <a:off x="1072116" y="3634560"/>
            <a:ext cx="5071730" cy="2291317"/>
          </a:xfrm>
          <a:prstGeom prst="roundRect">
            <a:avLst/>
          </a:prstGeom>
          <a:solidFill>
            <a:srgbClr val="F175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lt-LT" sz="3600" dirty="0">
                <a:solidFill>
                  <a:schemeClr val="tx1"/>
                </a:solidFill>
                <a:latin typeface="Atkinson Hyperlegible" pitchFamily="50" charset="0"/>
              </a:rPr>
              <a:t>Darbo santykių procesai</a:t>
            </a:r>
            <a:endParaRPr lang="en-GB" sz="3600" dirty="0">
              <a:solidFill>
                <a:schemeClr val="tx1"/>
              </a:solidFill>
              <a:latin typeface="Atkinson Hyperlegible" pitchFamily="50" charset="0"/>
            </a:endParaRPr>
          </a:p>
        </p:txBody>
      </p:sp>
      <p:pic>
        <p:nvPicPr>
          <p:cNvPr id="7" name="Paveikslėlis 6">
            <a:extLst>
              <a:ext uri="{FF2B5EF4-FFF2-40B4-BE49-F238E27FC236}">
                <a16:creationId xmlns:a16="http://schemas.microsoft.com/office/drawing/2014/main" id="{1CC2B543-8674-69CD-4C56-54ED3DD6B795}"/>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97747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38EF41A7-5B32-4DF5-ED8B-3BEA485445CC}"/>
              </a:ext>
            </a:extLst>
          </p:cNvPr>
          <p:cNvPicPr>
            <a:picLocks noChangeAspect="1"/>
          </p:cNvPicPr>
          <p:nvPr/>
        </p:nvPicPr>
        <p:blipFill rotWithShape="1">
          <a:blip r:embed="rId2">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
        <p:nvSpPr>
          <p:cNvPr id="5" name="Pavadinimas 1">
            <a:extLst>
              <a:ext uri="{FF2B5EF4-FFF2-40B4-BE49-F238E27FC236}">
                <a16:creationId xmlns:a16="http://schemas.microsoft.com/office/drawing/2014/main" id="{15FFDBDF-3332-080E-1C77-BBD94C9A2D56}"/>
              </a:ext>
            </a:extLst>
          </p:cNvPr>
          <p:cNvSpPr txBox="1">
            <a:spLocks/>
          </p:cNvSpPr>
          <p:nvPr/>
        </p:nvSpPr>
        <p:spPr>
          <a:xfrm>
            <a:off x="277814" y="380345"/>
            <a:ext cx="9206428" cy="9144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lt-LT" sz="3200" b="1" dirty="0">
              <a:solidFill>
                <a:srgbClr val="292929"/>
              </a:solidFill>
              <a:latin typeface="Atkinson Hyperlegible" pitchFamily="2" charset="0"/>
            </a:endParaRPr>
          </a:p>
        </p:txBody>
      </p:sp>
      <p:sp>
        <p:nvSpPr>
          <p:cNvPr id="9" name="Antrinis pavadinimas 2">
            <a:extLst>
              <a:ext uri="{FF2B5EF4-FFF2-40B4-BE49-F238E27FC236}">
                <a16:creationId xmlns:a16="http://schemas.microsoft.com/office/drawing/2014/main" id="{17A531B5-CE38-619C-3806-04A7420C0087}"/>
              </a:ext>
            </a:extLst>
          </p:cNvPr>
          <p:cNvSpPr txBox="1">
            <a:spLocks/>
          </p:cNvSpPr>
          <p:nvPr/>
        </p:nvSpPr>
        <p:spPr>
          <a:xfrm>
            <a:off x="3524543" y="3991422"/>
            <a:ext cx="2565111" cy="11933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500"/>
              </a:spcAft>
              <a:buNone/>
            </a:pPr>
            <a:endParaRPr lang="lt-LT" sz="2400" b="1" dirty="0">
              <a:solidFill>
                <a:srgbClr val="292929"/>
              </a:solidFill>
              <a:latin typeface="Atkinson Hyperlegible" pitchFamily="2" charset="0"/>
            </a:endParaRPr>
          </a:p>
        </p:txBody>
      </p:sp>
      <p:sp>
        <p:nvSpPr>
          <p:cNvPr id="22" name="Antrinis pavadinimas 2">
            <a:extLst>
              <a:ext uri="{FF2B5EF4-FFF2-40B4-BE49-F238E27FC236}">
                <a16:creationId xmlns:a16="http://schemas.microsoft.com/office/drawing/2014/main" id="{F9E890FC-794B-0748-54EC-03541457BCA7}"/>
              </a:ext>
            </a:extLst>
          </p:cNvPr>
          <p:cNvSpPr txBox="1">
            <a:spLocks/>
          </p:cNvSpPr>
          <p:nvPr/>
        </p:nvSpPr>
        <p:spPr>
          <a:xfrm>
            <a:off x="9492921" y="4150421"/>
            <a:ext cx="2405603" cy="11933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endParaRPr lang="lt-LT" sz="2400" dirty="0">
              <a:solidFill>
                <a:srgbClr val="292929"/>
              </a:solidFill>
              <a:latin typeface="Atkinson Hyperlegible" pitchFamily="2" charset="0"/>
            </a:endParaRPr>
          </a:p>
        </p:txBody>
      </p:sp>
      <p:sp>
        <p:nvSpPr>
          <p:cNvPr id="38" name="Antrinis pavadinimas 2">
            <a:extLst>
              <a:ext uri="{FF2B5EF4-FFF2-40B4-BE49-F238E27FC236}">
                <a16:creationId xmlns:a16="http://schemas.microsoft.com/office/drawing/2014/main" id="{1488E380-086D-417D-740C-67EAC5EB15A0}"/>
              </a:ext>
            </a:extLst>
          </p:cNvPr>
          <p:cNvSpPr txBox="1">
            <a:spLocks/>
          </p:cNvSpPr>
          <p:nvPr/>
        </p:nvSpPr>
        <p:spPr>
          <a:xfrm>
            <a:off x="1363082" y="2647732"/>
            <a:ext cx="1965792" cy="11933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500"/>
              </a:spcAft>
              <a:buNone/>
            </a:pPr>
            <a:endParaRPr lang="lt-LT" sz="2400" b="1" dirty="0">
              <a:solidFill>
                <a:srgbClr val="292929"/>
              </a:solidFill>
              <a:latin typeface="Atkinson Hyperlegible" pitchFamily="2" charset="0"/>
            </a:endParaRPr>
          </a:p>
        </p:txBody>
      </p:sp>
      <p:pic>
        <p:nvPicPr>
          <p:cNvPr id="6" name="Paveikslėlis 5">
            <a:extLst>
              <a:ext uri="{FF2B5EF4-FFF2-40B4-BE49-F238E27FC236}">
                <a16:creationId xmlns:a16="http://schemas.microsoft.com/office/drawing/2014/main" id="{7BD4B3E5-7FA9-08EE-8473-6177896D4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808" y="956254"/>
            <a:ext cx="4148637" cy="4148637"/>
          </a:xfrm>
          <a:prstGeom prst="rect">
            <a:avLst/>
          </a:prstGeom>
        </p:spPr>
      </p:pic>
      <p:sp>
        <p:nvSpPr>
          <p:cNvPr id="8" name="TextBox 7">
            <a:extLst>
              <a:ext uri="{FF2B5EF4-FFF2-40B4-BE49-F238E27FC236}">
                <a16:creationId xmlns:a16="http://schemas.microsoft.com/office/drawing/2014/main" id="{D731A7FA-DF04-D8B4-33E2-C87D0F6BA90E}"/>
              </a:ext>
            </a:extLst>
          </p:cNvPr>
          <p:cNvSpPr txBox="1"/>
          <p:nvPr/>
        </p:nvSpPr>
        <p:spPr>
          <a:xfrm>
            <a:off x="1351247" y="2403482"/>
            <a:ext cx="3529781" cy="1200329"/>
          </a:xfrm>
          <a:prstGeom prst="rect">
            <a:avLst/>
          </a:prstGeom>
          <a:noFill/>
        </p:spPr>
        <p:txBody>
          <a:bodyPr wrap="square">
            <a:spAutoFit/>
          </a:bodyPr>
          <a:lstStyle/>
          <a:p>
            <a:r>
              <a:rPr lang="lt-LT" sz="3600" b="1" dirty="0">
                <a:solidFill>
                  <a:srgbClr val="292929"/>
                </a:solidFill>
                <a:latin typeface="Atkinson Hyperlegible" pitchFamily="2" charset="0"/>
              </a:rPr>
              <a:t>Diskriminacijos prevencija</a:t>
            </a:r>
            <a:endParaRPr lang="en-US" sz="3600" dirty="0"/>
          </a:p>
        </p:txBody>
      </p:sp>
      <p:sp>
        <p:nvSpPr>
          <p:cNvPr id="14" name="TextBox 13">
            <a:extLst>
              <a:ext uri="{FF2B5EF4-FFF2-40B4-BE49-F238E27FC236}">
                <a16:creationId xmlns:a16="http://schemas.microsoft.com/office/drawing/2014/main" id="{B98B7358-727D-9B79-3275-641222A32E17}"/>
              </a:ext>
            </a:extLst>
          </p:cNvPr>
          <p:cNvSpPr txBox="1"/>
          <p:nvPr/>
        </p:nvSpPr>
        <p:spPr>
          <a:xfrm>
            <a:off x="2033976" y="4228730"/>
            <a:ext cx="5869858" cy="523220"/>
          </a:xfrm>
          <a:prstGeom prst="rect">
            <a:avLst/>
          </a:prstGeom>
          <a:noFill/>
        </p:spPr>
        <p:txBody>
          <a:bodyPr wrap="square">
            <a:spAutoFit/>
          </a:bodyPr>
          <a:lstStyle/>
          <a:p>
            <a:r>
              <a:rPr lang="lt-LT" sz="2800" dirty="0">
                <a:solidFill>
                  <a:srgbClr val="292929"/>
                </a:solidFill>
                <a:latin typeface="Atkinson Hyperlegible" pitchFamily="2" charset="0"/>
              </a:rPr>
              <a:t>nepaisant</a:t>
            </a:r>
            <a:endParaRPr lang="en-US" sz="2800" dirty="0"/>
          </a:p>
        </p:txBody>
      </p:sp>
      <p:sp>
        <p:nvSpPr>
          <p:cNvPr id="21" name="Stačiakampis: suapvalinti kampai 20">
            <a:extLst>
              <a:ext uri="{FF2B5EF4-FFF2-40B4-BE49-F238E27FC236}">
                <a16:creationId xmlns:a16="http://schemas.microsoft.com/office/drawing/2014/main" id="{7BBA4DD9-561D-E914-272E-381964C16CB5}"/>
              </a:ext>
            </a:extLst>
          </p:cNvPr>
          <p:cNvSpPr/>
          <p:nvPr/>
        </p:nvSpPr>
        <p:spPr>
          <a:xfrm>
            <a:off x="1948601" y="4033140"/>
            <a:ext cx="1897296"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aveikslėlis 40">
            <a:extLst>
              <a:ext uri="{FF2B5EF4-FFF2-40B4-BE49-F238E27FC236}">
                <a16:creationId xmlns:a16="http://schemas.microsoft.com/office/drawing/2014/main" id="{60EBFD94-5533-C11D-61AD-048C8C47C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115" y="929327"/>
            <a:ext cx="4148637" cy="4148637"/>
          </a:xfrm>
          <a:prstGeom prst="rect">
            <a:avLst/>
          </a:prstGeom>
        </p:spPr>
      </p:pic>
      <p:sp>
        <p:nvSpPr>
          <p:cNvPr id="43" name="TextBox 42">
            <a:extLst>
              <a:ext uri="{FF2B5EF4-FFF2-40B4-BE49-F238E27FC236}">
                <a16:creationId xmlns:a16="http://schemas.microsoft.com/office/drawing/2014/main" id="{EA78B4F3-2325-12F4-D8F0-2C38F658D9A5}"/>
              </a:ext>
            </a:extLst>
          </p:cNvPr>
          <p:cNvSpPr txBox="1"/>
          <p:nvPr/>
        </p:nvSpPr>
        <p:spPr>
          <a:xfrm>
            <a:off x="6843252" y="2403482"/>
            <a:ext cx="6096000" cy="1200329"/>
          </a:xfrm>
          <a:prstGeom prst="rect">
            <a:avLst/>
          </a:prstGeom>
          <a:noFill/>
        </p:spPr>
        <p:txBody>
          <a:bodyPr wrap="square">
            <a:spAutoFit/>
          </a:bodyPr>
          <a:lstStyle/>
          <a:p>
            <a:r>
              <a:rPr lang="lt-LT" sz="3600" b="1" dirty="0">
                <a:solidFill>
                  <a:srgbClr val="292929"/>
                </a:solidFill>
                <a:latin typeface="Atkinson Hyperlegible" pitchFamily="2" charset="0"/>
              </a:rPr>
              <a:t>L</a:t>
            </a:r>
            <a:r>
              <a:rPr lang="en-GB" sz="3600" b="1" dirty="0" err="1">
                <a:solidFill>
                  <a:srgbClr val="292929"/>
                </a:solidFill>
                <a:latin typeface="Atkinson Hyperlegible" pitchFamily="2" charset="0"/>
              </a:rPr>
              <a:t>ygi</a:t>
            </a:r>
            <a:r>
              <a:rPr lang="lt-LT" sz="3600" b="1" dirty="0">
                <a:solidFill>
                  <a:srgbClr val="292929"/>
                </a:solidFill>
                <a:latin typeface="Atkinson Hyperlegible" pitchFamily="2" charset="0"/>
              </a:rPr>
              <a:t>ų galimybių užtikrinimas</a:t>
            </a:r>
            <a:endParaRPr lang="en-US" sz="3600" dirty="0"/>
          </a:p>
        </p:txBody>
      </p:sp>
      <p:sp>
        <p:nvSpPr>
          <p:cNvPr id="44" name="TextBox 43">
            <a:extLst>
              <a:ext uri="{FF2B5EF4-FFF2-40B4-BE49-F238E27FC236}">
                <a16:creationId xmlns:a16="http://schemas.microsoft.com/office/drawing/2014/main" id="{33BC451F-D496-28E0-72F1-9702CCBC814B}"/>
              </a:ext>
            </a:extLst>
          </p:cNvPr>
          <p:cNvSpPr txBox="1"/>
          <p:nvPr/>
        </p:nvSpPr>
        <p:spPr>
          <a:xfrm>
            <a:off x="7580221" y="4183550"/>
            <a:ext cx="5869858" cy="523220"/>
          </a:xfrm>
          <a:prstGeom prst="rect">
            <a:avLst/>
          </a:prstGeom>
          <a:noFill/>
        </p:spPr>
        <p:txBody>
          <a:bodyPr wrap="square">
            <a:spAutoFit/>
          </a:bodyPr>
          <a:lstStyle/>
          <a:p>
            <a:r>
              <a:rPr lang="lt-LT" sz="2800" dirty="0">
                <a:solidFill>
                  <a:srgbClr val="292929"/>
                </a:solidFill>
                <a:latin typeface="Atkinson Hyperlegible" pitchFamily="2" charset="0"/>
              </a:rPr>
              <a:t>atsižvelgiant</a:t>
            </a:r>
            <a:endParaRPr lang="en-US" sz="2800" dirty="0"/>
          </a:p>
        </p:txBody>
      </p:sp>
      <p:sp>
        <p:nvSpPr>
          <p:cNvPr id="45" name="Stačiakampis: suapvalinti kampai 44">
            <a:extLst>
              <a:ext uri="{FF2B5EF4-FFF2-40B4-BE49-F238E27FC236}">
                <a16:creationId xmlns:a16="http://schemas.microsoft.com/office/drawing/2014/main" id="{EA00F769-326F-F414-D534-D432488A47C4}"/>
              </a:ext>
            </a:extLst>
          </p:cNvPr>
          <p:cNvSpPr/>
          <p:nvPr/>
        </p:nvSpPr>
        <p:spPr>
          <a:xfrm>
            <a:off x="7486324" y="3987960"/>
            <a:ext cx="2330210"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3812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E93ADD-6DB9-D568-4C43-EDB924A4720F}"/>
              </a:ext>
            </a:extLst>
          </p:cNvPr>
          <p:cNvSpPr txBox="1"/>
          <p:nvPr/>
        </p:nvSpPr>
        <p:spPr>
          <a:xfrm>
            <a:off x="5145036" y="993058"/>
            <a:ext cx="6042233" cy="1015663"/>
          </a:xfrm>
          <a:prstGeom prst="rect">
            <a:avLst/>
          </a:prstGeom>
          <a:noFill/>
        </p:spPr>
        <p:txBody>
          <a:bodyPr wrap="square">
            <a:spAutoFit/>
          </a:bodyPr>
          <a:lstStyle/>
          <a:p>
            <a:r>
              <a:rPr lang="lt-LT" sz="6000" b="1" dirty="0">
                <a:latin typeface="Atkinson Hyperlegible" pitchFamily="50" charset="0"/>
              </a:rPr>
              <a:t>3. Planavimas</a:t>
            </a:r>
            <a:endParaRPr lang="en-GB" sz="6000" b="1" dirty="0">
              <a:latin typeface="Atkinson Hyperlegible" pitchFamily="50" charset="0"/>
            </a:endParaRPr>
          </a:p>
        </p:txBody>
      </p:sp>
      <p:pic>
        <p:nvPicPr>
          <p:cNvPr id="15" name="Paveikslėlis 14">
            <a:extLst>
              <a:ext uri="{FF2B5EF4-FFF2-40B4-BE49-F238E27FC236}">
                <a16:creationId xmlns:a16="http://schemas.microsoft.com/office/drawing/2014/main" id="{7DBF695F-A427-0D11-9279-E5404311A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592" y="1767519"/>
            <a:ext cx="3930445" cy="3930445"/>
          </a:xfrm>
          <a:prstGeom prst="rect">
            <a:avLst/>
          </a:prstGeom>
        </p:spPr>
      </p:pic>
      <p:sp>
        <p:nvSpPr>
          <p:cNvPr id="17" name="TextBox 16">
            <a:extLst>
              <a:ext uri="{FF2B5EF4-FFF2-40B4-BE49-F238E27FC236}">
                <a16:creationId xmlns:a16="http://schemas.microsoft.com/office/drawing/2014/main" id="{9046BAD8-67FA-1F85-7E7D-B0015B829F58}"/>
              </a:ext>
            </a:extLst>
          </p:cNvPr>
          <p:cNvSpPr txBox="1"/>
          <p:nvPr/>
        </p:nvSpPr>
        <p:spPr>
          <a:xfrm>
            <a:off x="1318751" y="3040243"/>
            <a:ext cx="3722125" cy="1384995"/>
          </a:xfrm>
          <a:prstGeom prst="rect">
            <a:avLst/>
          </a:prstGeom>
          <a:noFill/>
        </p:spPr>
        <p:txBody>
          <a:bodyPr wrap="square">
            <a:spAutoFit/>
          </a:bodyPr>
          <a:lstStyle/>
          <a:p>
            <a:pPr algn="ctr"/>
            <a:r>
              <a:rPr lang="lt-LT" sz="2800" b="1" dirty="0">
                <a:latin typeface="Atkinson Hyperlegible" pitchFamily="50" charset="0"/>
              </a:rPr>
              <a:t>Kaip parengti lygių galimybių politiką ir veiksmų planą?</a:t>
            </a:r>
            <a:r>
              <a:rPr lang="lt-LT" sz="1800" b="1" dirty="0">
                <a:latin typeface="Atkinson Hyperlegible" pitchFamily="50" charset="0"/>
              </a:rPr>
              <a:t> </a:t>
            </a:r>
            <a:endParaRPr lang="en-GB" sz="1800" b="1" dirty="0">
              <a:latin typeface="Atkinson Hyperlegible" pitchFamily="50" charset="0"/>
            </a:endParaRPr>
          </a:p>
        </p:txBody>
      </p:sp>
      <p:pic>
        <p:nvPicPr>
          <p:cNvPr id="3" name="Paveikslėlis 2">
            <a:extLst>
              <a:ext uri="{FF2B5EF4-FFF2-40B4-BE49-F238E27FC236}">
                <a16:creationId xmlns:a16="http://schemas.microsoft.com/office/drawing/2014/main" id="{DAE8F7C4-3104-63A9-190B-31F801AFDD5C}"/>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2926982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36846E-4B70-588A-B729-F2415028DEF1}"/>
              </a:ext>
            </a:extLst>
          </p:cNvPr>
          <p:cNvSpPr txBox="1"/>
          <p:nvPr/>
        </p:nvSpPr>
        <p:spPr>
          <a:xfrm>
            <a:off x="2337356" y="1169780"/>
            <a:ext cx="7964129" cy="5570756"/>
          </a:xfrm>
          <a:prstGeom prst="rect">
            <a:avLst/>
          </a:prstGeom>
          <a:noFill/>
        </p:spPr>
        <p:txBody>
          <a:bodyPr wrap="square">
            <a:spAutoFit/>
          </a:bodyPr>
          <a:lstStyle/>
          <a:p>
            <a:pPr lvl="1" algn="l">
              <a:buClr>
                <a:srgbClr val="F7CF3B"/>
              </a:buClr>
            </a:pPr>
            <a:endParaRPr lang="lt-LT" sz="2400" dirty="0">
              <a:solidFill>
                <a:srgbClr val="888888"/>
              </a:solidFill>
              <a:latin typeface="Calibri" panose="020F0502020204030204" pitchFamily="34" charset="0"/>
              <a:cs typeface="Calibri" panose="020F0502020204030204" pitchFamily="34" charset="0"/>
            </a:endParaRPr>
          </a:p>
          <a:p>
            <a:pPr>
              <a:buClr>
                <a:srgbClr val="F7CF3B"/>
              </a:buClr>
            </a:pPr>
            <a:r>
              <a:rPr lang="lt-LT" sz="2800" b="1" dirty="0">
                <a:latin typeface="Atkinson Hyperlegible" pitchFamily="50" charset="0"/>
              </a:rPr>
              <a:t>Prioritetinės </a:t>
            </a:r>
            <a:r>
              <a:rPr lang="lt-LT" sz="2800" dirty="0">
                <a:latin typeface="Atkinson Hyperlegible" pitchFamily="50" charset="0"/>
              </a:rPr>
              <a:t>sritys</a:t>
            </a:r>
            <a:r>
              <a:rPr lang="lt-LT" sz="2800" b="1" dirty="0">
                <a:latin typeface="Atkinson Hyperlegible" pitchFamily="50" charset="0"/>
              </a:rPr>
              <a:t> </a:t>
            </a:r>
            <a:endParaRPr lang="lt-LT" sz="2800" dirty="0">
              <a:latin typeface="Atkinson Hyperlegible" pitchFamily="50" charset="0"/>
            </a:endParaRPr>
          </a:p>
          <a:p>
            <a:pPr>
              <a:buClr>
                <a:srgbClr val="F7CF3B"/>
              </a:buClr>
            </a:pPr>
            <a:endParaRPr lang="en-GB" sz="2800" dirty="0">
              <a:latin typeface="Atkinson Hyperlegible" pitchFamily="50" charset="0"/>
            </a:endParaRPr>
          </a:p>
          <a:p>
            <a:pPr>
              <a:buClr>
                <a:srgbClr val="F7CF3B"/>
              </a:buClr>
            </a:pPr>
            <a:r>
              <a:rPr lang="lt-LT" sz="2800" b="1" dirty="0">
                <a:latin typeface="Atkinson Hyperlegible" pitchFamily="50" charset="0"/>
              </a:rPr>
              <a:t>Sąsajos</a:t>
            </a:r>
            <a:r>
              <a:rPr lang="lt-LT" sz="2800" dirty="0">
                <a:latin typeface="Atkinson Hyperlegible" pitchFamily="50" charset="0"/>
              </a:rPr>
              <a:t> su organizacijos </a:t>
            </a:r>
            <a:r>
              <a:rPr lang="lt-LT" sz="2800" b="1" dirty="0">
                <a:latin typeface="Atkinson Hyperlegible" pitchFamily="50" charset="0"/>
              </a:rPr>
              <a:t>strateginiais</a:t>
            </a:r>
            <a:r>
              <a:rPr lang="lt-LT" sz="2800" dirty="0">
                <a:latin typeface="Atkinson Hyperlegible" pitchFamily="50" charset="0"/>
              </a:rPr>
              <a:t> tikslais </a:t>
            </a:r>
          </a:p>
          <a:p>
            <a:pPr>
              <a:buClr>
                <a:srgbClr val="F7CF3B"/>
              </a:buClr>
            </a:pPr>
            <a:endParaRPr lang="en-GB" sz="2800" dirty="0">
              <a:latin typeface="Atkinson Hyperlegible" pitchFamily="50" charset="0"/>
            </a:endParaRPr>
          </a:p>
          <a:p>
            <a:pPr>
              <a:buClr>
                <a:srgbClr val="F7CF3B"/>
              </a:buClr>
            </a:pPr>
            <a:r>
              <a:rPr lang="lt-LT" sz="2800" dirty="0">
                <a:latin typeface="Atkinson Hyperlegible" pitchFamily="50" charset="0"/>
              </a:rPr>
              <a:t>Suderinamumas su </a:t>
            </a:r>
            <a:r>
              <a:rPr lang="lt-LT" sz="2800" b="1" dirty="0">
                <a:latin typeface="Atkinson Hyperlegible" pitchFamily="50" charset="0"/>
              </a:rPr>
              <a:t>įstatymine </a:t>
            </a:r>
            <a:r>
              <a:rPr lang="lt-LT" sz="2800" dirty="0">
                <a:latin typeface="Atkinson Hyperlegible" pitchFamily="50" charset="0"/>
              </a:rPr>
              <a:t>baze</a:t>
            </a:r>
          </a:p>
          <a:p>
            <a:pPr>
              <a:buClr>
                <a:srgbClr val="F7CF3B"/>
              </a:buClr>
            </a:pPr>
            <a:endParaRPr lang="lt-LT" sz="2800" dirty="0">
              <a:latin typeface="Atkinson Hyperlegible" pitchFamily="50" charset="0"/>
            </a:endParaRPr>
          </a:p>
          <a:p>
            <a:pPr>
              <a:buClr>
                <a:srgbClr val="F7CF3B"/>
              </a:buClr>
            </a:pPr>
            <a:r>
              <a:rPr lang="lt-LT" sz="2800" dirty="0">
                <a:latin typeface="Atkinson Hyperlegible" pitchFamily="50" charset="0"/>
              </a:rPr>
              <a:t>Numatomi </a:t>
            </a:r>
            <a:r>
              <a:rPr lang="lt-LT" sz="2800" b="1" dirty="0">
                <a:latin typeface="Atkinson Hyperlegible" pitchFamily="50" charset="0"/>
              </a:rPr>
              <a:t>ištekliai</a:t>
            </a:r>
          </a:p>
          <a:p>
            <a:pPr>
              <a:buClr>
                <a:srgbClr val="F7CF3B"/>
              </a:buClr>
            </a:pPr>
            <a:endParaRPr lang="lt-LT" sz="2800" dirty="0">
              <a:latin typeface="Atkinson Hyperlegible" pitchFamily="50" charset="0"/>
            </a:endParaRPr>
          </a:p>
          <a:p>
            <a:pPr>
              <a:buClr>
                <a:srgbClr val="F7CF3B"/>
              </a:buClr>
            </a:pPr>
            <a:r>
              <a:rPr lang="lt-LT" sz="2800" dirty="0">
                <a:latin typeface="Atkinson Hyperlegible" pitchFamily="50" charset="0"/>
              </a:rPr>
              <a:t>Išmatuojami </a:t>
            </a:r>
            <a:r>
              <a:rPr lang="lt-LT" sz="2800" b="1" dirty="0">
                <a:latin typeface="Atkinson Hyperlegible" pitchFamily="50" charset="0"/>
              </a:rPr>
              <a:t>rodikliai</a:t>
            </a:r>
          </a:p>
          <a:p>
            <a:pPr>
              <a:buClr>
                <a:srgbClr val="F7CF3B"/>
              </a:buClr>
            </a:pPr>
            <a:endParaRPr lang="lt-LT" sz="2800" dirty="0">
              <a:latin typeface="Atkinson Hyperlegible" pitchFamily="50" charset="0"/>
            </a:endParaRPr>
          </a:p>
          <a:p>
            <a:pPr>
              <a:buClr>
                <a:srgbClr val="F7CF3B"/>
              </a:buClr>
            </a:pPr>
            <a:r>
              <a:rPr lang="lt-LT" sz="2800" dirty="0">
                <a:latin typeface="Atkinson Hyperlegible" pitchFamily="50" charset="0"/>
              </a:rPr>
              <a:t>Aiškūs </a:t>
            </a:r>
            <a:r>
              <a:rPr lang="lt-LT" sz="2800" b="1" dirty="0">
                <a:latin typeface="Atkinson Hyperlegible" pitchFamily="50" charset="0"/>
              </a:rPr>
              <a:t>terminai</a:t>
            </a:r>
            <a:endParaRPr lang="en-GB" sz="2800" b="1" dirty="0">
              <a:latin typeface="Atkinson Hyperlegible" pitchFamily="50" charset="0"/>
            </a:endParaRPr>
          </a:p>
          <a:p>
            <a:pPr lvl="1" algn="l">
              <a:buClr>
                <a:srgbClr val="F7CF3B"/>
              </a:buClr>
            </a:pPr>
            <a:endParaRPr lang="lt-LT" sz="2400" i="0" dirty="0">
              <a:solidFill>
                <a:srgbClr val="000000"/>
              </a:solidFill>
              <a:effectLst/>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2539CDE9-7ED3-45EF-706E-5E176C39422E}"/>
              </a:ext>
            </a:extLst>
          </p:cNvPr>
          <p:cNvSpPr txBox="1">
            <a:spLocks/>
          </p:cNvSpPr>
          <p:nvPr/>
        </p:nvSpPr>
        <p:spPr>
          <a:xfrm>
            <a:off x="2266950" y="460378"/>
            <a:ext cx="9925050" cy="709402"/>
          </a:xfrm>
          <a:prstGeom prst="rect">
            <a:avLst/>
          </a:prstGeom>
          <a:noFill/>
          <a:ln w="12700" cap="flat" cmpd="sng" algn="ctr">
            <a:noFill/>
            <a:prstDash val="solid"/>
            <a:miter lim="800000"/>
          </a:ln>
          <a:effectLst/>
        </p:spPr>
        <p:style>
          <a:lnRef idx="2">
            <a:schemeClr val="accent6"/>
          </a:lnRef>
          <a:fillRef idx="1">
            <a:schemeClr val="lt1"/>
          </a:fillRef>
          <a:effectRef idx="0">
            <a:schemeClr val="accent6"/>
          </a:effectRef>
          <a:fontRef idx="minor">
            <a:schemeClr val="dk1"/>
          </a:fontRef>
        </p:style>
        <p:txBody>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lt-LT" sz="1050" b="1" dirty="0">
              <a:solidFill>
                <a:schemeClr val="bg1"/>
              </a:solidFill>
            </a:endParaRPr>
          </a:p>
          <a:p>
            <a:r>
              <a:rPr lang="lt-LT" sz="3200" b="1" dirty="0">
                <a:solidFill>
                  <a:schemeClr val="tx1"/>
                </a:solidFill>
                <a:latin typeface="Atkinson Hyperlegible" pitchFamily="50" charset="0"/>
              </a:rPr>
              <a:t>Lygybės plano rengimas </a:t>
            </a:r>
            <a:endParaRPr lang="en-US" sz="23900" b="1" dirty="0">
              <a:solidFill>
                <a:schemeClr val="tx1"/>
              </a:solidFill>
              <a:latin typeface="Atkinson Hyperlegible" pitchFamily="50" charset="0"/>
            </a:endParaRPr>
          </a:p>
        </p:txBody>
      </p:sp>
      <p:pic>
        <p:nvPicPr>
          <p:cNvPr id="2" name="Picture 9">
            <a:extLst>
              <a:ext uri="{FF2B5EF4-FFF2-40B4-BE49-F238E27FC236}">
                <a16:creationId xmlns:a16="http://schemas.microsoft.com/office/drawing/2014/main" id="{03BF1068-5DCA-C3C2-2F68-8835BB81B1CF}"/>
              </a:ext>
            </a:extLst>
          </p:cNvPr>
          <p:cNvPicPr>
            <a:picLocks noChangeAspect="1"/>
          </p:cNvPicPr>
          <p:nvPr/>
        </p:nvPicPr>
        <p:blipFill rotWithShape="1">
          <a:blip r:embed="rId3">
            <a:extLst>
              <a:ext uri="{28A0092B-C50C-407E-A947-70E740481C1C}">
                <a14:useLocalDpi xmlns:a14="http://schemas.microsoft.com/office/drawing/2010/main" val="0"/>
              </a:ext>
            </a:extLst>
          </a:blip>
          <a:srcRect l="27141"/>
          <a:stretch/>
        </p:blipFill>
        <p:spPr>
          <a:xfrm>
            <a:off x="0" y="-319153"/>
            <a:ext cx="2209800" cy="2268465"/>
          </a:xfrm>
          <a:prstGeom prst="rect">
            <a:avLst/>
          </a:prstGeom>
        </p:spPr>
      </p:pic>
      <p:pic>
        <p:nvPicPr>
          <p:cNvPr id="4" name="Paveikslėlis 3">
            <a:extLst>
              <a:ext uri="{FF2B5EF4-FFF2-40B4-BE49-F238E27FC236}">
                <a16:creationId xmlns:a16="http://schemas.microsoft.com/office/drawing/2014/main" id="{982264DF-6BF3-0366-4C42-16FBC267AE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45958" y="1549754"/>
            <a:ext cx="463842" cy="463842"/>
          </a:xfrm>
          <a:prstGeom prst="rect">
            <a:avLst/>
          </a:prstGeom>
          <a:solidFill>
            <a:srgbClr val="EDEDE6"/>
          </a:solidFill>
        </p:spPr>
      </p:pic>
      <p:pic>
        <p:nvPicPr>
          <p:cNvPr id="6" name="Paveikslėlis 5">
            <a:extLst>
              <a:ext uri="{FF2B5EF4-FFF2-40B4-BE49-F238E27FC236}">
                <a16:creationId xmlns:a16="http://schemas.microsoft.com/office/drawing/2014/main" id="{5D413983-65F1-03DC-27E6-D8D6F6F7EB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45958" y="2422901"/>
            <a:ext cx="463842" cy="463842"/>
          </a:xfrm>
          <a:prstGeom prst="rect">
            <a:avLst/>
          </a:prstGeom>
          <a:solidFill>
            <a:srgbClr val="EDEDE6"/>
          </a:solidFill>
        </p:spPr>
      </p:pic>
      <p:pic>
        <p:nvPicPr>
          <p:cNvPr id="7" name="Paveikslėlis 6">
            <a:extLst>
              <a:ext uri="{FF2B5EF4-FFF2-40B4-BE49-F238E27FC236}">
                <a16:creationId xmlns:a16="http://schemas.microsoft.com/office/drawing/2014/main" id="{B0A9A321-BCF7-FF74-03DF-3143ACCECD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45958" y="3284362"/>
            <a:ext cx="463842" cy="463842"/>
          </a:xfrm>
          <a:prstGeom prst="rect">
            <a:avLst/>
          </a:prstGeom>
          <a:solidFill>
            <a:srgbClr val="EDEDE6"/>
          </a:solidFill>
        </p:spPr>
      </p:pic>
      <p:pic>
        <p:nvPicPr>
          <p:cNvPr id="8" name="Paveikslėlis 7">
            <a:extLst>
              <a:ext uri="{FF2B5EF4-FFF2-40B4-BE49-F238E27FC236}">
                <a16:creationId xmlns:a16="http://schemas.microsoft.com/office/drawing/2014/main" id="{D22BFEB0-09CE-E1F2-4171-1996FEB778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45958" y="4145823"/>
            <a:ext cx="463842" cy="463842"/>
          </a:xfrm>
          <a:prstGeom prst="rect">
            <a:avLst/>
          </a:prstGeom>
          <a:solidFill>
            <a:srgbClr val="EDEDE6"/>
          </a:solidFill>
        </p:spPr>
      </p:pic>
      <p:pic>
        <p:nvPicPr>
          <p:cNvPr id="9" name="Paveikslėlis 8">
            <a:extLst>
              <a:ext uri="{FF2B5EF4-FFF2-40B4-BE49-F238E27FC236}">
                <a16:creationId xmlns:a16="http://schemas.microsoft.com/office/drawing/2014/main" id="{6A5AF1D6-3D87-8190-B208-2887D0B537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2170" y="4965149"/>
            <a:ext cx="463842" cy="463842"/>
          </a:xfrm>
          <a:prstGeom prst="rect">
            <a:avLst/>
          </a:prstGeom>
          <a:solidFill>
            <a:srgbClr val="EDEDE6"/>
          </a:solidFill>
        </p:spPr>
      </p:pic>
      <p:pic>
        <p:nvPicPr>
          <p:cNvPr id="10" name="Paveikslėlis 9">
            <a:extLst>
              <a:ext uri="{FF2B5EF4-FFF2-40B4-BE49-F238E27FC236}">
                <a16:creationId xmlns:a16="http://schemas.microsoft.com/office/drawing/2014/main" id="{2762AEA7-DE16-791E-FF11-539D617768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45958" y="5826610"/>
            <a:ext cx="463842" cy="463842"/>
          </a:xfrm>
          <a:prstGeom prst="rect">
            <a:avLst/>
          </a:prstGeom>
          <a:solidFill>
            <a:srgbClr val="EDEDE6"/>
          </a:solidFill>
        </p:spPr>
      </p:pic>
      <p:pic>
        <p:nvPicPr>
          <p:cNvPr id="11" name="Paveikslėlis 10">
            <a:extLst>
              <a:ext uri="{FF2B5EF4-FFF2-40B4-BE49-F238E27FC236}">
                <a16:creationId xmlns:a16="http://schemas.microsoft.com/office/drawing/2014/main" id="{3D408FA2-85C9-3D4B-C344-8F47FFD6CB45}"/>
              </a:ext>
            </a:extLst>
          </p:cNvPr>
          <p:cNvPicPr>
            <a:picLocks noChangeAspect="1"/>
          </p:cNvPicPr>
          <p:nvPr/>
        </p:nvPicPr>
        <p:blipFill rotWithShape="1">
          <a:blip r:embed="rId5">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63523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4C01E7-9A06-C694-006C-60B544912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723" y="611136"/>
            <a:ext cx="10019072" cy="5635728"/>
          </a:xfrm>
          <a:prstGeom prst="rect">
            <a:avLst/>
          </a:prstGeom>
        </p:spPr>
      </p:pic>
      <p:pic>
        <p:nvPicPr>
          <p:cNvPr id="2" name="Paveikslėlis 1">
            <a:extLst>
              <a:ext uri="{FF2B5EF4-FFF2-40B4-BE49-F238E27FC236}">
                <a16:creationId xmlns:a16="http://schemas.microsoft.com/office/drawing/2014/main" id="{0DC21527-5C90-EAD8-6070-E485BD030CE2}"/>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3307143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38EF41A7-5B32-4DF5-ED8B-3BEA485445CC}"/>
              </a:ext>
            </a:extLst>
          </p:cNvPr>
          <p:cNvPicPr>
            <a:picLocks noChangeAspect="1"/>
          </p:cNvPicPr>
          <p:nvPr/>
        </p:nvPicPr>
        <p:blipFill rotWithShape="1">
          <a:blip r:embed="rId2">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
        <p:nvSpPr>
          <p:cNvPr id="9" name="Pavadinimas 1">
            <a:extLst>
              <a:ext uri="{FF2B5EF4-FFF2-40B4-BE49-F238E27FC236}">
                <a16:creationId xmlns:a16="http://schemas.microsoft.com/office/drawing/2014/main" id="{8FFDF920-6976-0474-821B-F1C4AB29E878}"/>
              </a:ext>
            </a:extLst>
          </p:cNvPr>
          <p:cNvSpPr txBox="1">
            <a:spLocks/>
          </p:cNvSpPr>
          <p:nvPr/>
        </p:nvSpPr>
        <p:spPr>
          <a:xfrm>
            <a:off x="556001" y="291651"/>
            <a:ext cx="1171199"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80000"/>
              </a:lnSpc>
            </a:pPr>
            <a:r>
              <a:rPr lang="lt-LT" sz="4200" b="1" dirty="0">
                <a:solidFill>
                  <a:srgbClr val="EDEDE6"/>
                </a:solidFill>
                <a:latin typeface="Atkinson Hyperlegible" pitchFamily="2" charset="0"/>
              </a:rPr>
              <a:t>1</a:t>
            </a:r>
          </a:p>
        </p:txBody>
      </p:sp>
      <p:pic>
        <p:nvPicPr>
          <p:cNvPr id="15" name="Picture 14">
            <a:extLst>
              <a:ext uri="{FF2B5EF4-FFF2-40B4-BE49-F238E27FC236}">
                <a16:creationId xmlns:a16="http://schemas.microsoft.com/office/drawing/2014/main" id="{975FE030-F202-FB01-5F3A-565939B4A001}"/>
              </a:ext>
            </a:extLst>
          </p:cNvPr>
          <p:cNvPicPr>
            <a:picLocks noChangeAspect="1"/>
          </p:cNvPicPr>
          <p:nvPr/>
        </p:nvPicPr>
        <p:blipFill rotWithShape="1">
          <a:blip r:embed="rId3">
            <a:extLst>
              <a:ext uri="{28A0092B-C50C-407E-A947-70E740481C1C}">
                <a14:useLocalDpi xmlns:a14="http://schemas.microsoft.com/office/drawing/2010/main" val="0"/>
              </a:ext>
            </a:extLst>
          </a:blip>
          <a:srcRect l="27141"/>
          <a:stretch/>
        </p:blipFill>
        <p:spPr>
          <a:xfrm>
            <a:off x="-76200" y="-303120"/>
            <a:ext cx="1652770" cy="2268465"/>
          </a:xfrm>
          <a:prstGeom prst="rect">
            <a:avLst/>
          </a:prstGeom>
        </p:spPr>
      </p:pic>
      <p:sp>
        <p:nvSpPr>
          <p:cNvPr id="2" name="TextBox 1">
            <a:extLst>
              <a:ext uri="{FF2B5EF4-FFF2-40B4-BE49-F238E27FC236}">
                <a16:creationId xmlns:a16="http://schemas.microsoft.com/office/drawing/2014/main" id="{DCEFDA17-D0D7-2896-12FF-D2AAAAC85E50}"/>
              </a:ext>
            </a:extLst>
          </p:cNvPr>
          <p:cNvSpPr txBox="1"/>
          <p:nvPr/>
        </p:nvSpPr>
        <p:spPr>
          <a:xfrm>
            <a:off x="6050797" y="1756335"/>
            <a:ext cx="6904888" cy="3693319"/>
          </a:xfrm>
          <a:prstGeom prst="rect">
            <a:avLst/>
          </a:prstGeom>
          <a:noFill/>
        </p:spPr>
        <p:txBody>
          <a:bodyPr wrap="square">
            <a:spAutoFit/>
          </a:bodyPr>
          <a:lstStyle/>
          <a:p>
            <a:pPr marL="342900" indent="-342900">
              <a:buClr>
                <a:srgbClr val="F1754B"/>
              </a:buClr>
              <a:buFont typeface="Wingdings" panose="05000000000000000000" pitchFamily="2" charset="2"/>
              <a:buChar char="q"/>
            </a:pPr>
            <a:r>
              <a:rPr lang="lt-LT" sz="2600" dirty="0">
                <a:latin typeface="Atkinson Hyperlegible" pitchFamily="50" charset="0"/>
              </a:rPr>
              <a:t>Nuotolinis darbas</a:t>
            </a:r>
            <a:endParaRPr lang="en-GB" sz="2600" dirty="0">
              <a:latin typeface="Atkinson Hyperlegible" pitchFamily="50" charset="0"/>
            </a:endParaRPr>
          </a:p>
          <a:p>
            <a:pPr marL="342900" indent="-342900">
              <a:buClr>
                <a:srgbClr val="F1754B"/>
              </a:buClr>
              <a:buFont typeface="Wingdings" panose="05000000000000000000" pitchFamily="2" charset="2"/>
              <a:buChar char="q"/>
            </a:pPr>
            <a:r>
              <a:rPr lang="lt-LT" sz="2600" dirty="0">
                <a:latin typeface="Atkinson Hyperlegible" pitchFamily="50" charset="0"/>
              </a:rPr>
              <a:t>Lankstus darbo grafikas</a:t>
            </a:r>
            <a:endParaRPr lang="en-GB" sz="2600" dirty="0">
              <a:latin typeface="Atkinson Hyperlegible" pitchFamily="50" charset="0"/>
            </a:endParaRPr>
          </a:p>
          <a:p>
            <a:pPr marL="342900" indent="-342900">
              <a:buClr>
                <a:srgbClr val="F1754B"/>
              </a:buClr>
              <a:buFont typeface="Wingdings" panose="05000000000000000000" pitchFamily="2" charset="2"/>
              <a:buChar char="q"/>
            </a:pPr>
            <a:r>
              <a:rPr lang="en-GB" sz="2600" dirty="0" err="1">
                <a:latin typeface="Atkinson Hyperlegible" pitchFamily="50" charset="0"/>
              </a:rPr>
              <a:t>Individualus</a:t>
            </a:r>
            <a:r>
              <a:rPr lang="en-GB" sz="2600" dirty="0">
                <a:latin typeface="Atkinson Hyperlegible" pitchFamily="50" charset="0"/>
              </a:rPr>
              <a:t> </a:t>
            </a:r>
            <a:r>
              <a:rPr lang="en-GB" sz="2600" dirty="0" err="1">
                <a:latin typeface="Atkinson Hyperlegible" pitchFamily="50" charset="0"/>
              </a:rPr>
              <a:t>darbo</a:t>
            </a:r>
            <a:r>
              <a:rPr lang="en-GB" sz="2600" dirty="0">
                <a:latin typeface="Atkinson Hyperlegible" pitchFamily="50" charset="0"/>
              </a:rPr>
              <a:t> </a:t>
            </a:r>
            <a:r>
              <a:rPr lang="en-GB" sz="2600" dirty="0" err="1">
                <a:latin typeface="Atkinson Hyperlegible" pitchFamily="50" charset="0"/>
              </a:rPr>
              <a:t>grafikas</a:t>
            </a:r>
            <a:endParaRPr lang="lt-LT" sz="2600" dirty="0">
              <a:latin typeface="Atkinson Hyperlegible" pitchFamily="50" charset="0"/>
            </a:endParaRPr>
          </a:p>
          <a:p>
            <a:pPr marL="342900" indent="-342900">
              <a:buClr>
                <a:srgbClr val="F1754B"/>
              </a:buClr>
              <a:buFont typeface="Wingdings" panose="05000000000000000000" pitchFamily="2" charset="2"/>
              <a:buChar char="q"/>
            </a:pPr>
            <a:r>
              <a:rPr lang="lt-LT" sz="2600" dirty="0">
                <a:latin typeface="Atkinson Hyperlegible" pitchFamily="50" charset="0"/>
              </a:rPr>
              <a:t>Darbas ne pilnu etatu</a:t>
            </a:r>
            <a:endParaRPr lang="en-GB" sz="2600" dirty="0">
              <a:latin typeface="Atkinson Hyperlegible" pitchFamily="50" charset="0"/>
            </a:endParaRPr>
          </a:p>
          <a:p>
            <a:pPr marL="342900" indent="-342900">
              <a:buClr>
                <a:srgbClr val="F1754B"/>
              </a:buClr>
              <a:buFont typeface="Wingdings" panose="05000000000000000000" pitchFamily="2" charset="2"/>
              <a:buChar char="q"/>
            </a:pPr>
            <a:r>
              <a:rPr lang="lt-LT" sz="2600" dirty="0">
                <a:latin typeface="Atkinson Hyperlegible" pitchFamily="50" charset="0"/>
              </a:rPr>
              <a:t>Karjeros konsultacijos</a:t>
            </a:r>
          </a:p>
          <a:p>
            <a:pPr marL="342900" indent="-342900">
              <a:buClr>
                <a:srgbClr val="F1754B"/>
              </a:buClr>
              <a:buFont typeface="Wingdings" panose="05000000000000000000" pitchFamily="2" charset="2"/>
              <a:buChar char="q"/>
            </a:pPr>
            <a:r>
              <a:rPr lang="lt-LT" sz="2600" dirty="0">
                <a:latin typeface="Atkinson Hyperlegible" pitchFamily="50" charset="0"/>
              </a:rPr>
              <a:t>Sąmoningumo didinimo kampanijos</a:t>
            </a:r>
            <a:endParaRPr lang="en-GB" sz="2600" dirty="0">
              <a:latin typeface="Atkinson Hyperlegible" pitchFamily="50" charset="0"/>
            </a:endParaRPr>
          </a:p>
          <a:p>
            <a:pPr marL="342900" indent="-342900">
              <a:buClr>
                <a:srgbClr val="F1754B"/>
              </a:buClr>
              <a:buFont typeface="Wingdings" panose="05000000000000000000" pitchFamily="2" charset="2"/>
              <a:buChar char="q"/>
            </a:pPr>
            <a:r>
              <a:rPr lang="lt-LT" sz="2600" dirty="0">
                <a:latin typeface="Atkinson Hyperlegible" pitchFamily="50" charset="0"/>
              </a:rPr>
              <a:t>Vaikų priežiūra darbovietėje</a:t>
            </a:r>
            <a:endParaRPr lang="en-GB" sz="2600" dirty="0">
              <a:latin typeface="Atkinson Hyperlegible" pitchFamily="50" charset="0"/>
            </a:endParaRPr>
          </a:p>
          <a:p>
            <a:pPr marL="342900" indent="-342900">
              <a:buClr>
                <a:srgbClr val="F1754B"/>
              </a:buClr>
              <a:buFont typeface="Wingdings" panose="05000000000000000000" pitchFamily="2" charset="2"/>
              <a:buChar char="q"/>
            </a:pPr>
            <a:r>
              <a:rPr lang="lt-LT" sz="2600" dirty="0">
                <a:latin typeface="Atkinson Hyperlegible" pitchFamily="50" charset="0"/>
              </a:rPr>
              <a:t>Naudos šeimoms</a:t>
            </a:r>
            <a:endParaRPr lang="en-GB" sz="2600" dirty="0">
              <a:latin typeface="Atkinson Hyperlegible" pitchFamily="50" charset="0"/>
            </a:endParaRPr>
          </a:p>
          <a:p>
            <a:pPr marL="342900" indent="-342900">
              <a:buClr>
                <a:srgbClr val="F1754B"/>
              </a:buClr>
              <a:buFont typeface="Wingdings" panose="05000000000000000000" pitchFamily="2" charset="2"/>
              <a:buChar char="q"/>
            </a:pPr>
            <a:r>
              <a:rPr lang="lt-LT" sz="2600" dirty="0">
                <a:latin typeface="Atkinson Hyperlegible" pitchFamily="50" charset="0"/>
              </a:rPr>
              <a:t>Naudos asmeniniams reikalams</a:t>
            </a:r>
            <a:endParaRPr lang="en-GB" sz="2600" dirty="0">
              <a:latin typeface="Atkinson Hyperlegible" pitchFamily="50" charset="0"/>
            </a:endParaRPr>
          </a:p>
        </p:txBody>
      </p:sp>
      <p:sp>
        <p:nvSpPr>
          <p:cNvPr id="3" name="Pavadinimas 1">
            <a:extLst>
              <a:ext uri="{FF2B5EF4-FFF2-40B4-BE49-F238E27FC236}">
                <a16:creationId xmlns:a16="http://schemas.microsoft.com/office/drawing/2014/main" id="{B7036D94-4708-BC2F-C3FC-9AE9DF916C83}"/>
              </a:ext>
            </a:extLst>
          </p:cNvPr>
          <p:cNvSpPr txBox="1">
            <a:spLocks/>
          </p:cNvSpPr>
          <p:nvPr/>
        </p:nvSpPr>
        <p:spPr>
          <a:xfrm>
            <a:off x="1769157" y="598059"/>
            <a:ext cx="10313986" cy="6959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err="1">
                <a:solidFill>
                  <a:srgbClr val="292929"/>
                </a:solidFill>
                <a:latin typeface="Atkinson Hyperlegible" pitchFamily="2" charset="0"/>
              </a:rPr>
              <a:t>Asmeninio</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gyvenimo</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ir</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darbo</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derinimas</a:t>
            </a:r>
            <a:endParaRPr lang="lt-LT" sz="3200" b="1" dirty="0">
              <a:solidFill>
                <a:srgbClr val="292929"/>
              </a:solidFill>
              <a:latin typeface="Atkinson Hyperlegible" pitchFamily="2" charset="0"/>
            </a:endParaRPr>
          </a:p>
        </p:txBody>
      </p:sp>
      <p:pic>
        <p:nvPicPr>
          <p:cNvPr id="2050" name="Picture 2">
            <a:extLst>
              <a:ext uri="{FF2B5EF4-FFF2-40B4-BE49-F238E27FC236}">
                <a16:creationId xmlns:a16="http://schemas.microsoft.com/office/drawing/2014/main" id="{5B3F1EDE-EB89-D00D-D893-297C47040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570" y="1730098"/>
            <a:ext cx="3559723" cy="3559723"/>
          </a:xfrm>
          <a:prstGeom prst="rect">
            <a:avLst/>
          </a:prstGeom>
          <a:noFill/>
          <a:extLst>
            <a:ext uri="{909E8E84-426E-40DD-AFC4-6F175D3DCCD1}">
              <a14:hiddenFill xmlns:a14="http://schemas.microsoft.com/office/drawing/2010/main">
                <a:solidFill>
                  <a:srgbClr val="FFFFFF"/>
                </a:solidFill>
              </a14:hiddenFill>
            </a:ext>
          </a:extLst>
        </p:spPr>
      </p:pic>
      <p:sp>
        <p:nvSpPr>
          <p:cNvPr id="7" name="Pavadinimas 1">
            <a:extLst>
              <a:ext uri="{FF2B5EF4-FFF2-40B4-BE49-F238E27FC236}">
                <a16:creationId xmlns:a16="http://schemas.microsoft.com/office/drawing/2014/main" id="{16F145D9-BAE2-C247-EA6E-F417A718EDFA}"/>
              </a:ext>
            </a:extLst>
          </p:cNvPr>
          <p:cNvSpPr txBox="1">
            <a:spLocks/>
          </p:cNvSpPr>
          <p:nvPr/>
        </p:nvSpPr>
        <p:spPr>
          <a:xfrm>
            <a:off x="3809116" y="5911951"/>
            <a:ext cx="4483362" cy="6959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292929"/>
                </a:solidFill>
                <a:latin typeface="Atkinson Hyperlegible" pitchFamily="2" charset="0"/>
                <a:hlinkClick r:id="rId5"/>
              </a:rPr>
              <a:t>www.daugiaubalanso.lt</a:t>
            </a:r>
            <a:r>
              <a:rPr lang="en-GB" sz="3200" dirty="0">
                <a:solidFill>
                  <a:srgbClr val="292929"/>
                </a:solidFill>
                <a:latin typeface="Atkinson Hyperlegible" pitchFamily="2" charset="0"/>
              </a:rPr>
              <a:t> </a:t>
            </a:r>
            <a:endParaRPr lang="lt-LT" sz="3200" dirty="0">
              <a:solidFill>
                <a:srgbClr val="292929"/>
              </a:solidFill>
              <a:latin typeface="Atkinson Hyperlegible" pitchFamily="2" charset="0"/>
            </a:endParaRPr>
          </a:p>
        </p:txBody>
      </p:sp>
    </p:spTree>
    <p:extLst>
      <p:ext uri="{BB962C8B-B14F-4D97-AF65-F5344CB8AC3E}">
        <p14:creationId xmlns:p14="http://schemas.microsoft.com/office/powerpoint/2010/main" val="3699710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38EF41A7-5B32-4DF5-ED8B-3BEA485445CC}"/>
              </a:ext>
            </a:extLst>
          </p:cNvPr>
          <p:cNvPicPr>
            <a:picLocks noChangeAspect="1"/>
          </p:cNvPicPr>
          <p:nvPr/>
        </p:nvPicPr>
        <p:blipFill rotWithShape="1">
          <a:blip r:embed="rId2">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
        <p:nvSpPr>
          <p:cNvPr id="9" name="Pavadinimas 1">
            <a:extLst>
              <a:ext uri="{FF2B5EF4-FFF2-40B4-BE49-F238E27FC236}">
                <a16:creationId xmlns:a16="http://schemas.microsoft.com/office/drawing/2014/main" id="{8FFDF920-6976-0474-821B-F1C4AB29E878}"/>
              </a:ext>
            </a:extLst>
          </p:cNvPr>
          <p:cNvSpPr txBox="1">
            <a:spLocks/>
          </p:cNvSpPr>
          <p:nvPr/>
        </p:nvSpPr>
        <p:spPr>
          <a:xfrm>
            <a:off x="556001" y="291651"/>
            <a:ext cx="1171199"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80000"/>
              </a:lnSpc>
            </a:pPr>
            <a:r>
              <a:rPr lang="lt-LT" sz="4200" b="1" dirty="0">
                <a:solidFill>
                  <a:srgbClr val="EDEDE6"/>
                </a:solidFill>
                <a:latin typeface="Atkinson Hyperlegible" pitchFamily="2" charset="0"/>
              </a:rPr>
              <a:t>1</a:t>
            </a:r>
          </a:p>
        </p:txBody>
      </p:sp>
      <p:pic>
        <p:nvPicPr>
          <p:cNvPr id="15" name="Picture 14">
            <a:extLst>
              <a:ext uri="{FF2B5EF4-FFF2-40B4-BE49-F238E27FC236}">
                <a16:creationId xmlns:a16="http://schemas.microsoft.com/office/drawing/2014/main" id="{975FE030-F202-FB01-5F3A-565939B4A001}"/>
              </a:ext>
            </a:extLst>
          </p:cNvPr>
          <p:cNvPicPr>
            <a:picLocks noChangeAspect="1"/>
          </p:cNvPicPr>
          <p:nvPr/>
        </p:nvPicPr>
        <p:blipFill rotWithShape="1">
          <a:blip r:embed="rId3">
            <a:extLst>
              <a:ext uri="{28A0092B-C50C-407E-A947-70E740481C1C}">
                <a14:useLocalDpi xmlns:a14="http://schemas.microsoft.com/office/drawing/2010/main" val="0"/>
              </a:ext>
            </a:extLst>
          </a:blip>
          <a:srcRect l="27141"/>
          <a:stretch/>
        </p:blipFill>
        <p:spPr>
          <a:xfrm>
            <a:off x="-76200" y="-303120"/>
            <a:ext cx="1652770" cy="2268465"/>
          </a:xfrm>
          <a:prstGeom prst="rect">
            <a:avLst/>
          </a:prstGeom>
        </p:spPr>
      </p:pic>
      <p:pic>
        <p:nvPicPr>
          <p:cNvPr id="5" name="Picture 4">
            <a:extLst>
              <a:ext uri="{FF2B5EF4-FFF2-40B4-BE49-F238E27FC236}">
                <a16:creationId xmlns:a16="http://schemas.microsoft.com/office/drawing/2014/main" id="{1E54680F-AFA9-71EA-70E4-893BE46F3700}"/>
              </a:ext>
            </a:extLst>
          </p:cNvPr>
          <p:cNvPicPr>
            <a:picLocks noChangeAspect="1"/>
          </p:cNvPicPr>
          <p:nvPr/>
        </p:nvPicPr>
        <p:blipFill rotWithShape="1">
          <a:blip r:embed="rId4"/>
          <a:srcRect l="33646" t="19260" r="35625" b="6481"/>
          <a:stretch/>
        </p:blipFill>
        <p:spPr>
          <a:xfrm>
            <a:off x="2903322" y="0"/>
            <a:ext cx="6734947" cy="9154962"/>
          </a:xfrm>
          <a:prstGeom prst="rect">
            <a:avLst/>
          </a:prstGeom>
        </p:spPr>
      </p:pic>
    </p:spTree>
    <p:extLst>
      <p:ext uri="{BB962C8B-B14F-4D97-AF65-F5344CB8AC3E}">
        <p14:creationId xmlns:p14="http://schemas.microsoft.com/office/powerpoint/2010/main" val="3473218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E2EE59-661F-9463-3C0B-7E7CF819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759" y="476864"/>
            <a:ext cx="10496482" cy="5904271"/>
          </a:xfrm>
          <a:prstGeom prst="rect">
            <a:avLst/>
          </a:prstGeom>
        </p:spPr>
      </p:pic>
      <p:pic>
        <p:nvPicPr>
          <p:cNvPr id="2" name="Paveikslėlis 1">
            <a:extLst>
              <a:ext uri="{FF2B5EF4-FFF2-40B4-BE49-F238E27FC236}">
                <a16:creationId xmlns:a16="http://schemas.microsoft.com/office/drawing/2014/main" id="{B4639B14-6916-B1B2-B275-D6AA898713C5}"/>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1923446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38EF41A7-5B32-4DF5-ED8B-3BEA485445CC}"/>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
        <p:nvSpPr>
          <p:cNvPr id="16" name="Pavadinimas 1">
            <a:extLst>
              <a:ext uri="{FF2B5EF4-FFF2-40B4-BE49-F238E27FC236}">
                <a16:creationId xmlns:a16="http://schemas.microsoft.com/office/drawing/2014/main" id="{2CC91324-FE5D-108F-8C3E-4B2EB93FEEFA}"/>
              </a:ext>
            </a:extLst>
          </p:cNvPr>
          <p:cNvSpPr txBox="1">
            <a:spLocks/>
          </p:cNvSpPr>
          <p:nvPr/>
        </p:nvSpPr>
        <p:spPr>
          <a:xfrm>
            <a:off x="229899" y="1715671"/>
            <a:ext cx="1171199"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80000"/>
              </a:lnSpc>
            </a:pPr>
            <a:r>
              <a:rPr lang="lt-LT" sz="4200" b="1" dirty="0">
                <a:solidFill>
                  <a:srgbClr val="EDEDE6"/>
                </a:solidFill>
                <a:latin typeface="Atkinson Hyperlegible" pitchFamily="2" charset="0"/>
              </a:rPr>
              <a:t>1</a:t>
            </a:r>
          </a:p>
        </p:txBody>
      </p:sp>
      <p:pic>
        <p:nvPicPr>
          <p:cNvPr id="2" name="Picture 1">
            <a:extLst>
              <a:ext uri="{FF2B5EF4-FFF2-40B4-BE49-F238E27FC236}">
                <a16:creationId xmlns:a16="http://schemas.microsoft.com/office/drawing/2014/main" id="{D9C70E7F-34C4-E8A1-0FEB-D99201DB61FA}"/>
              </a:ext>
            </a:extLst>
          </p:cNvPr>
          <p:cNvPicPr>
            <a:picLocks noChangeAspect="1"/>
          </p:cNvPicPr>
          <p:nvPr/>
        </p:nvPicPr>
        <p:blipFill rotWithShape="1">
          <a:blip r:embed="rId4">
            <a:extLst>
              <a:ext uri="{28A0092B-C50C-407E-A947-70E740481C1C}">
                <a14:useLocalDpi xmlns:a14="http://schemas.microsoft.com/office/drawing/2010/main" val="0"/>
              </a:ext>
            </a:extLst>
          </a:blip>
          <a:srcRect l="27141"/>
          <a:stretch/>
        </p:blipFill>
        <p:spPr>
          <a:xfrm>
            <a:off x="0" y="-301334"/>
            <a:ext cx="1652770" cy="2268465"/>
          </a:xfrm>
          <a:prstGeom prst="rect">
            <a:avLst/>
          </a:prstGeom>
        </p:spPr>
      </p:pic>
      <p:sp>
        <p:nvSpPr>
          <p:cNvPr id="3" name="Pavadinimas 1">
            <a:extLst>
              <a:ext uri="{FF2B5EF4-FFF2-40B4-BE49-F238E27FC236}">
                <a16:creationId xmlns:a16="http://schemas.microsoft.com/office/drawing/2014/main" id="{B1E33156-E7DE-4D43-E066-A9AE935EE62F}"/>
              </a:ext>
            </a:extLst>
          </p:cNvPr>
          <p:cNvSpPr txBox="1">
            <a:spLocks/>
          </p:cNvSpPr>
          <p:nvPr/>
        </p:nvSpPr>
        <p:spPr>
          <a:xfrm>
            <a:off x="1798843" y="608767"/>
            <a:ext cx="10313986" cy="10640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err="1">
                <a:solidFill>
                  <a:srgbClr val="292929"/>
                </a:solidFill>
                <a:latin typeface="Atkinson Hyperlegible" pitchFamily="2" charset="0"/>
              </a:rPr>
              <a:t>Smurto</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ir</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priekabiavimo</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prevencijos</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apra</a:t>
            </a:r>
            <a:r>
              <a:rPr lang="lt-LT" sz="3200" b="1" dirty="0">
                <a:solidFill>
                  <a:srgbClr val="292929"/>
                </a:solidFill>
                <a:latin typeface="Atkinson Hyperlegible" pitchFamily="2" charset="0"/>
              </a:rPr>
              <a:t>šas</a:t>
            </a:r>
          </a:p>
        </p:txBody>
      </p:sp>
      <p:sp>
        <p:nvSpPr>
          <p:cNvPr id="5" name="Stačiakampis: suapvalinti kampai 3">
            <a:extLst>
              <a:ext uri="{FF2B5EF4-FFF2-40B4-BE49-F238E27FC236}">
                <a16:creationId xmlns:a16="http://schemas.microsoft.com/office/drawing/2014/main" id="{72E9C2E8-0012-CBE8-92D5-22385591CAEB}"/>
              </a:ext>
            </a:extLst>
          </p:cNvPr>
          <p:cNvSpPr/>
          <p:nvPr/>
        </p:nvSpPr>
        <p:spPr>
          <a:xfrm>
            <a:off x="1421996" y="3224408"/>
            <a:ext cx="2028608" cy="1425474"/>
          </a:xfrm>
          <a:prstGeom prst="roundRect">
            <a:avLst/>
          </a:prstGeom>
          <a:ln>
            <a:solidFill>
              <a:srgbClr val="F1754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lt-LT" sz="2000" b="1" dirty="0"/>
              <a:t>Priekabiavimo </a:t>
            </a:r>
            <a:endParaRPr lang="en-US" sz="2000" b="1" dirty="0"/>
          </a:p>
        </p:txBody>
      </p:sp>
      <p:sp>
        <p:nvSpPr>
          <p:cNvPr id="6" name="Stačiakampis: suapvalinti kampai 4">
            <a:extLst>
              <a:ext uri="{FF2B5EF4-FFF2-40B4-BE49-F238E27FC236}">
                <a16:creationId xmlns:a16="http://schemas.microsoft.com/office/drawing/2014/main" id="{FC654804-89E5-94DE-829A-2D275D35280E}"/>
              </a:ext>
            </a:extLst>
          </p:cNvPr>
          <p:cNvSpPr/>
          <p:nvPr/>
        </p:nvSpPr>
        <p:spPr>
          <a:xfrm>
            <a:off x="5974063" y="3217245"/>
            <a:ext cx="2148957" cy="1432637"/>
          </a:xfrm>
          <a:prstGeom prst="roundRect">
            <a:avLst/>
          </a:prstGeom>
          <a:ln>
            <a:solidFill>
              <a:srgbClr val="F1754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lt-LT" sz="2000" b="1" dirty="0"/>
              <a:t>Neapykantos kalbos</a:t>
            </a:r>
            <a:endParaRPr lang="en-US" sz="2000" b="1" dirty="0"/>
          </a:p>
        </p:txBody>
      </p:sp>
      <p:sp>
        <p:nvSpPr>
          <p:cNvPr id="8" name="Stačiakampis: suapvalinti kampai 5">
            <a:extLst>
              <a:ext uri="{FF2B5EF4-FFF2-40B4-BE49-F238E27FC236}">
                <a16:creationId xmlns:a16="http://schemas.microsoft.com/office/drawing/2014/main" id="{5ABBD100-A072-D2DE-99EB-275F91E2E22D}"/>
              </a:ext>
            </a:extLst>
          </p:cNvPr>
          <p:cNvSpPr/>
          <p:nvPr/>
        </p:nvSpPr>
        <p:spPr>
          <a:xfrm>
            <a:off x="8411832" y="3224407"/>
            <a:ext cx="2148957" cy="1398416"/>
          </a:xfrm>
          <a:prstGeom prst="roundRect">
            <a:avLst/>
          </a:prstGeom>
          <a:ln>
            <a:solidFill>
              <a:srgbClr val="F1754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lt-LT" sz="2000" b="1" dirty="0"/>
              <a:t>Psichologinio smurto</a:t>
            </a:r>
            <a:endParaRPr lang="en-US" sz="2000" b="1" dirty="0"/>
          </a:p>
        </p:txBody>
      </p:sp>
      <p:sp>
        <p:nvSpPr>
          <p:cNvPr id="9" name="Stačiakampis: suapvalinti kampai 6">
            <a:extLst>
              <a:ext uri="{FF2B5EF4-FFF2-40B4-BE49-F238E27FC236}">
                <a16:creationId xmlns:a16="http://schemas.microsoft.com/office/drawing/2014/main" id="{2F189AA1-B5EE-4686-F389-3DD524F40C40}"/>
              </a:ext>
            </a:extLst>
          </p:cNvPr>
          <p:cNvSpPr/>
          <p:nvPr/>
        </p:nvSpPr>
        <p:spPr>
          <a:xfrm>
            <a:off x="1351082" y="1524000"/>
            <a:ext cx="5737875" cy="1549399"/>
          </a:xfrm>
          <a:prstGeom prst="roundRect">
            <a:avLst/>
          </a:prstGeom>
          <a:ln w="38100">
            <a:solidFill>
              <a:srgbClr val="F1754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lt-LT" sz="4000" dirty="0"/>
              <a:t>PREVENCIJA</a:t>
            </a:r>
            <a:endParaRPr lang="en-US" sz="4000" dirty="0"/>
          </a:p>
        </p:txBody>
      </p:sp>
      <p:pic>
        <p:nvPicPr>
          <p:cNvPr id="10" name="Picture 2" descr="Leveraging Your Emotional Intelligence (EQ) Superpowers - All Together">
            <a:extLst>
              <a:ext uri="{FF2B5EF4-FFF2-40B4-BE49-F238E27FC236}">
                <a16:creationId xmlns:a16="http://schemas.microsoft.com/office/drawing/2014/main" id="{9077D87B-0D69-69AA-D2CD-6DC1E4FDBE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5970" y="4788364"/>
            <a:ext cx="3536512" cy="1432638"/>
          </a:xfrm>
          <a:prstGeom prst="rect">
            <a:avLst/>
          </a:prstGeom>
          <a:noFill/>
          <a:ln>
            <a:solidFill>
              <a:srgbClr val="F1754B"/>
            </a:solidFill>
          </a:ln>
          <a:extLst>
            <a:ext uri="{909E8E84-426E-40DD-AFC4-6F175D3DCCD1}">
              <a14:hiddenFill xmlns:a14="http://schemas.microsoft.com/office/drawing/2010/main">
                <a:solidFill>
                  <a:srgbClr val="FFFFFF"/>
                </a:solidFill>
              </a14:hiddenFill>
            </a:ext>
          </a:extLst>
        </p:spPr>
      </p:pic>
      <p:pic>
        <p:nvPicPr>
          <p:cNvPr id="12" name="Picture 4" descr="Managing Behaviour: How to create a speak-up culture">
            <a:extLst>
              <a:ext uri="{FF2B5EF4-FFF2-40B4-BE49-F238E27FC236}">
                <a16:creationId xmlns:a16="http://schemas.microsoft.com/office/drawing/2014/main" id="{33DDF736-6DA7-3AB4-89DF-A3E85128598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5239561" y="4819622"/>
            <a:ext cx="2148957" cy="1432638"/>
          </a:xfrm>
          <a:prstGeom prst="rect">
            <a:avLst/>
          </a:prstGeom>
          <a:noFill/>
          <a:ln>
            <a:solidFill>
              <a:srgbClr val="F1754B"/>
            </a:solidFill>
          </a:ln>
          <a:extLst>
            <a:ext uri="{909E8E84-426E-40DD-AFC4-6F175D3DCCD1}">
              <a14:hiddenFill xmlns:a14="http://schemas.microsoft.com/office/drawing/2010/main">
                <a:solidFill>
                  <a:srgbClr val="FFFFFF"/>
                </a:solidFill>
              </a14:hiddenFill>
            </a:ext>
          </a:extLst>
        </p:spPr>
      </p:pic>
      <p:pic>
        <p:nvPicPr>
          <p:cNvPr id="13" name="Picture 6" descr="Effective Lab Leadership | Lab Manager">
            <a:extLst>
              <a:ext uri="{FF2B5EF4-FFF2-40B4-BE49-F238E27FC236}">
                <a16:creationId xmlns:a16="http://schemas.microsoft.com/office/drawing/2014/main" id="{2F73DC99-9D25-E984-62B8-443CC735A7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7056" y="4803994"/>
            <a:ext cx="2953734" cy="1476867"/>
          </a:xfrm>
          <a:prstGeom prst="rect">
            <a:avLst/>
          </a:prstGeom>
          <a:noFill/>
          <a:ln>
            <a:solidFill>
              <a:srgbClr val="F1754B"/>
            </a:solidFill>
          </a:ln>
          <a:extLst>
            <a:ext uri="{909E8E84-426E-40DD-AFC4-6F175D3DCCD1}">
              <a14:hiddenFill xmlns:a14="http://schemas.microsoft.com/office/drawing/2010/main">
                <a:solidFill>
                  <a:srgbClr val="FFFFFF"/>
                </a:solidFill>
              </a14:hiddenFill>
            </a:ext>
          </a:extLst>
        </p:spPr>
      </p:pic>
      <p:sp>
        <p:nvSpPr>
          <p:cNvPr id="14" name="Stačiakampis: suapvalinti kampai 6">
            <a:extLst>
              <a:ext uri="{FF2B5EF4-FFF2-40B4-BE49-F238E27FC236}">
                <a16:creationId xmlns:a16="http://schemas.microsoft.com/office/drawing/2014/main" id="{AC7FF0B9-A25E-53F3-16AD-79E1A2B5ABE2}"/>
              </a:ext>
            </a:extLst>
          </p:cNvPr>
          <p:cNvSpPr/>
          <p:nvPr/>
        </p:nvSpPr>
        <p:spPr>
          <a:xfrm>
            <a:off x="7161465" y="1524000"/>
            <a:ext cx="3399326" cy="1549399"/>
          </a:xfrm>
          <a:prstGeom prst="roundRect">
            <a:avLst/>
          </a:prstGeom>
          <a:ln w="38100">
            <a:solidFill>
              <a:srgbClr val="F1754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lt-LT" sz="4000" dirty="0"/>
              <a:t>REAGAVIMAS</a:t>
            </a:r>
            <a:endParaRPr lang="en-US" sz="4000" dirty="0"/>
          </a:p>
        </p:txBody>
      </p:sp>
      <p:sp>
        <p:nvSpPr>
          <p:cNvPr id="15" name="Stačiakampis: suapvalinti kampai 5">
            <a:extLst>
              <a:ext uri="{FF2B5EF4-FFF2-40B4-BE49-F238E27FC236}">
                <a16:creationId xmlns:a16="http://schemas.microsoft.com/office/drawing/2014/main" id="{74D9E29B-7F1F-065B-EA4D-67F9F4D3712A}"/>
              </a:ext>
            </a:extLst>
          </p:cNvPr>
          <p:cNvSpPr/>
          <p:nvPr/>
        </p:nvSpPr>
        <p:spPr>
          <a:xfrm>
            <a:off x="3630740" y="3243139"/>
            <a:ext cx="2028608" cy="1410787"/>
          </a:xfrm>
          <a:prstGeom prst="roundRect">
            <a:avLst/>
          </a:prstGeom>
          <a:ln>
            <a:solidFill>
              <a:srgbClr val="F1754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lt-LT" sz="2000" b="1" dirty="0"/>
              <a:t>Seksualinio priekabiavimo </a:t>
            </a:r>
            <a:endParaRPr lang="en-US" sz="2000" b="1" dirty="0"/>
          </a:p>
        </p:txBody>
      </p:sp>
    </p:spTree>
    <p:extLst>
      <p:ext uri="{BB962C8B-B14F-4D97-AF65-F5344CB8AC3E}">
        <p14:creationId xmlns:p14="http://schemas.microsoft.com/office/powerpoint/2010/main" val="40048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38EF41A7-5B32-4DF5-ED8B-3BEA485445CC}"/>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
        <p:nvSpPr>
          <p:cNvPr id="17" name="Antrinis pavadinimas 2">
            <a:extLst>
              <a:ext uri="{FF2B5EF4-FFF2-40B4-BE49-F238E27FC236}">
                <a16:creationId xmlns:a16="http://schemas.microsoft.com/office/drawing/2014/main" id="{33592E60-44D5-BA02-6B29-8622987A9D6A}"/>
              </a:ext>
            </a:extLst>
          </p:cNvPr>
          <p:cNvSpPr txBox="1">
            <a:spLocks/>
          </p:cNvSpPr>
          <p:nvPr/>
        </p:nvSpPr>
        <p:spPr>
          <a:xfrm>
            <a:off x="1273461" y="1726110"/>
            <a:ext cx="8533734" cy="453774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1200"/>
              </a:spcAft>
              <a:buClr>
                <a:srgbClr val="F1754B"/>
              </a:buClr>
              <a:buFont typeface="Wingdings" panose="05000000000000000000" pitchFamily="2" charset="2"/>
              <a:buChar char="q"/>
            </a:pPr>
            <a:r>
              <a:rPr lang="lt-LT" sz="2400" dirty="0">
                <a:solidFill>
                  <a:srgbClr val="292929"/>
                </a:solidFill>
                <a:latin typeface="Atkinson Hyperlegible" pitchFamily="50" charset="0"/>
              </a:rPr>
              <a:t> </a:t>
            </a:r>
            <a:r>
              <a:rPr lang="lt-LT" sz="2400" b="1" dirty="0">
                <a:solidFill>
                  <a:srgbClr val="292929"/>
                </a:solidFill>
                <a:latin typeface="Atkinson Hyperlegible" pitchFamily="50" charset="0"/>
              </a:rPr>
              <a:t>Aiškios ribos. </a:t>
            </a:r>
            <a:r>
              <a:rPr lang="lt-LT" sz="2400" dirty="0">
                <a:solidFill>
                  <a:srgbClr val="292929"/>
                </a:solidFill>
                <a:latin typeface="Atkinson Hyperlegible" pitchFamily="50" charset="0"/>
              </a:rPr>
              <a:t>Vidaus dokumentas įvardija, koks elgesys darbo vietoje yra laikomas netinkamu. Tai gali būti nepageidaujamas fizinis kontaktas, žodinis ar rašytinis žeminimas, įžeidūs gestai, darbuotojo sekimas ir pan.</a:t>
            </a:r>
          </a:p>
          <a:p>
            <a:pPr>
              <a:lnSpc>
                <a:spcPct val="110000"/>
              </a:lnSpc>
              <a:spcBef>
                <a:spcPts val="0"/>
              </a:spcBef>
              <a:spcAft>
                <a:spcPts val="1200"/>
              </a:spcAft>
              <a:buClr>
                <a:srgbClr val="F1754B"/>
              </a:buClr>
              <a:buFont typeface="Wingdings" panose="05000000000000000000" pitchFamily="2" charset="2"/>
              <a:buChar char="q"/>
            </a:pPr>
            <a:r>
              <a:rPr lang="lt-LT" sz="2400" dirty="0">
                <a:solidFill>
                  <a:srgbClr val="333333"/>
                </a:solidFill>
                <a:latin typeface="Atkinson Hyperlegible" pitchFamily="50" charset="0"/>
              </a:rPr>
              <a:t> </a:t>
            </a:r>
            <a:r>
              <a:rPr lang="lt-LT" sz="2400" b="1" dirty="0">
                <a:solidFill>
                  <a:srgbClr val="333333"/>
                </a:solidFill>
                <a:latin typeface="Atkinson Hyperlegible" pitchFamily="50" charset="0"/>
              </a:rPr>
              <a:t>Skundo pateikimo ir nagrinėjimo procedūra. </a:t>
            </a:r>
            <a:r>
              <a:rPr lang="lt-LT" sz="2400" dirty="0">
                <a:solidFill>
                  <a:srgbClr val="333333"/>
                </a:solidFill>
                <a:latin typeface="Atkinson Hyperlegible" pitchFamily="50" charset="0"/>
              </a:rPr>
              <a:t>Darbovietėje yra aiškiai apibrėžta, kaip galima pranešti apie patirtą nepageidaujamą elgesį.</a:t>
            </a:r>
          </a:p>
          <a:p>
            <a:pPr>
              <a:lnSpc>
                <a:spcPct val="110000"/>
              </a:lnSpc>
              <a:spcBef>
                <a:spcPts val="0"/>
              </a:spcBef>
              <a:spcAft>
                <a:spcPts val="1200"/>
              </a:spcAft>
              <a:buClr>
                <a:srgbClr val="F1754B"/>
              </a:buClr>
              <a:buFont typeface="Wingdings" panose="05000000000000000000" pitchFamily="2" charset="2"/>
              <a:buChar char="q"/>
            </a:pPr>
            <a:r>
              <a:rPr lang="lt-LT" sz="2400" dirty="0">
                <a:solidFill>
                  <a:srgbClr val="333333"/>
                </a:solidFill>
                <a:latin typeface="Atkinson Hyperlegible" pitchFamily="50" charset="0"/>
              </a:rPr>
              <a:t> </a:t>
            </a:r>
            <a:r>
              <a:rPr lang="lt-LT" sz="2400" b="1" dirty="0">
                <a:solidFill>
                  <a:srgbClr val="333333"/>
                </a:solidFill>
                <a:latin typeface="Atkinson Hyperlegible" pitchFamily="50" charset="0"/>
              </a:rPr>
              <a:t>Prevencija. </a:t>
            </a:r>
            <a:r>
              <a:rPr lang="lt-LT" sz="2400" dirty="0">
                <a:solidFill>
                  <a:srgbClr val="333333"/>
                </a:solidFill>
                <a:latin typeface="Atkinson Hyperlegible" pitchFamily="50" charset="0"/>
              </a:rPr>
              <a:t>Aprašas numato, kad už jų įgyvendinimą yra atsakingas paskirtas asmuo, kuris dar ir konsultuoja darbuotojus (-as) bei organizuoja mokymus prevencijos temomis.</a:t>
            </a:r>
            <a:endParaRPr lang="lt-LT" sz="2400" dirty="0">
              <a:solidFill>
                <a:srgbClr val="292929"/>
              </a:solidFill>
              <a:latin typeface="Atkinson Hyperlegible" pitchFamily="50" charset="0"/>
            </a:endParaRPr>
          </a:p>
        </p:txBody>
      </p:sp>
      <p:sp>
        <p:nvSpPr>
          <p:cNvPr id="16" name="Pavadinimas 1">
            <a:extLst>
              <a:ext uri="{FF2B5EF4-FFF2-40B4-BE49-F238E27FC236}">
                <a16:creationId xmlns:a16="http://schemas.microsoft.com/office/drawing/2014/main" id="{2CC91324-FE5D-108F-8C3E-4B2EB93FEEFA}"/>
              </a:ext>
            </a:extLst>
          </p:cNvPr>
          <p:cNvSpPr txBox="1">
            <a:spLocks/>
          </p:cNvSpPr>
          <p:nvPr/>
        </p:nvSpPr>
        <p:spPr>
          <a:xfrm>
            <a:off x="229899" y="1715671"/>
            <a:ext cx="1171199"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80000"/>
              </a:lnSpc>
            </a:pPr>
            <a:r>
              <a:rPr lang="lt-LT" sz="4200" b="1" dirty="0">
                <a:solidFill>
                  <a:srgbClr val="EDEDE6"/>
                </a:solidFill>
                <a:latin typeface="Atkinson Hyperlegible" pitchFamily="2" charset="0"/>
              </a:rPr>
              <a:t>1</a:t>
            </a:r>
          </a:p>
        </p:txBody>
      </p:sp>
      <p:pic>
        <p:nvPicPr>
          <p:cNvPr id="2" name="Picture 1">
            <a:extLst>
              <a:ext uri="{FF2B5EF4-FFF2-40B4-BE49-F238E27FC236}">
                <a16:creationId xmlns:a16="http://schemas.microsoft.com/office/drawing/2014/main" id="{D9C70E7F-34C4-E8A1-0FEB-D99201DB61FA}"/>
              </a:ext>
            </a:extLst>
          </p:cNvPr>
          <p:cNvPicPr>
            <a:picLocks noChangeAspect="1"/>
          </p:cNvPicPr>
          <p:nvPr/>
        </p:nvPicPr>
        <p:blipFill rotWithShape="1">
          <a:blip r:embed="rId4">
            <a:extLst>
              <a:ext uri="{28A0092B-C50C-407E-A947-70E740481C1C}">
                <a14:useLocalDpi xmlns:a14="http://schemas.microsoft.com/office/drawing/2010/main" val="0"/>
              </a:ext>
            </a:extLst>
          </a:blip>
          <a:srcRect l="27141"/>
          <a:stretch/>
        </p:blipFill>
        <p:spPr>
          <a:xfrm>
            <a:off x="0" y="-301334"/>
            <a:ext cx="1652770" cy="2268465"/>
          </a:xfrm>
          <a:prstGeom prst="rect">
            <a:avLst/>
          </a:prstGeom>
        </p:spPr>
      </p:pic>
      <p:sp>
        <p:nvSpPr>
          <p:cNvPr id="3" name="Pavadinimas 1">
            <a:extLst>
              <a:ext uri="{FF2B5EF4-FFF2-40B4-BE49-F238E27FC236}">
                <a16:creationId xmlns:a16="http://schemas.microsoft.com/office/drawing/2014/main" id="{B1E33156-E7DE-4D43-E066-A9AE935EE62F}"/>
              </a:ext>
            </a:extLst>
          </p:cNvPr>
          <p:cNvSpPr txBox="1">
            <a:spLocks/>
          </p:cNvSpPr>
          <p:nvPr/>
        </p:nvSpPr>
        <p:spPr>
          <a:xfrm>
            <a:off x="1798843" y="608767"/>
            <a:ext cx="10313986" cy="10640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err="1">
                <a:solidFill>
                  <a:srgbClr val="292929"/>
                </a:solidFill>
                <a:latin typeface="Atkinson Hyperlegible" pitchFamily="2" charset="0"/>
              </a:rPr>
              <a:t>Smurto</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ir</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priekabiavimo</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prevencijos</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apra</a:t>
            </a:r>
            <a:r>
              <a:rPr lang="lt-LT" sz="3200" b="1" dirty="0">
                <a:solidFill>
                  <a:srgbClr val="292929"/>
                </a:solidFill>
                <a:latin typeface="Atkinson Hyperlegible" pitchFamily="2" charset="0"/>
              </a:rPr>
              <a:t>šas</a:t>
            </a:r>
          </a:p>
        </p:txBody>
      </p:sp>
    </p:spTree>
    <p:extLst>
      <p:ext uri="{BB962C8B-B14F-4D97-AF65-F5344CB8AC3E}">
        <p14:creationId xmlns:p14="http://schemas.microsoft.com/office/powerpoint/2010/main" val="2631769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38EF41A7-5B32-4DF5-ED8B-3BEA485445CC}"/>
              </a:ext>
            </a:extLst>
          </p:cNvPr>
          <p:cNvPicPr>
            <a:picLocks noChangeAspect="1"/>
          </p:cNvPicPr>
          <p:nvPr/>
        </p:nvPicPr>
        <p:blipFill rotWithShape="1">
          <a:blip r:embed="rId2">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
        <p:nvSpPr>
          <p:cNvPr id="6" name="Antrinis pavadinimas 2">
            <a:extLst>
              <a:ext uri="{FF2B5EF4-FFF2-40B4-BE49-F238E27FC236}">
                <a16:creationId xmlns:a16="http://schemas.microsoft.com/office/drawing/2014/main" id="{A1DD90BA-04FA-6988-6F56-C5E4422DC30B}"/>
              </a:ext>
            </a:extLst>
          </p:cNvPr>
          <p:cNvSpPr txBox="1">
            <a:spLocks/>
          </p:cNvSpPr>
          <p:nvPr/>
        </p:nvSpPr>
        <p:spPr>
          <a:xfrm>
            <a:off x="277814" y="1635355"/>
            <a:ext cx="10932456" cy="17356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500"/>
              </a:spcAft>
              <a:buNone/>
            </a:pPr>
            <a:r>
              <a:rPr lang="lt-LT" sz="2400" dirty="0">
                <a:solidFill>
                  <a:srgbClr val="292929"/>
                </a:solidFill>
                <a:latin typeface="Atkinson Hyperlegible" pitchFamily="2" charset="0"/>
              </a:rPr>
              <a:t>Tinkamas sąlygų pritaikymas nereikalauja, kad būtų įdarbinamas asmuo, kuris neturi reikiamos kompetencijos ar gebėjimų atlikti darbą. Verčiau, tai yra:</a:t>
            </a:r>
          </a:p>
        </p:txBody>
      </p:sp>
      <p:sp>
        <p:nvSpPr>
          <p:cNvPr id="9" name="Pavadinimas 1">
            <a:extLst>
              <a:ext uri="{FF2B5EF4-FFF2-40B4-BE49-F238E27FC236}">
                <a16:creationId xmlns:a16="http://schemas.microsoft.com/office/drawing/2014/main" id="{8FFDF920-6976-0474-821B-F1C4AB29E878}"/>
              </a:ext>
            </a:extLst>
          </p:cNvPr>
          <p:cNvSpPr txBox="1">
            <a:spLocks/>
          </p:cNvSpPr>
          <p:nvPr/>
        </p:nvSpPr>
        <p:spPr>
          <a:xfrm>
            <a:off x="556001" y="291651"/>
            <a:ext cx="1171199"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80000"/>
              </a:lnSpc>
            </a:pPr>
            <a:r>
              <a:rPr lang="lt-LT" sz="4200" b="1" dirty="0">
                <a:solidFill>
                  <a:srgbClr val="EDEDE6"/>
                </a:solidFill>
                <a:latin typeface="Atkinson Hyperlegible" pitchFamily="2" charset="0"/>
              </a:rPr>
              <a:t>1</a:t>
            </a:r>
          </a:p>
        </p:txBody>
      </p:sp>
      <p:grpSp>
        <p:nvGrpSpPr>
          <p:cNvPr id="7" name="Grupė 6">
            <a:extLst>
              <a:ext uri="{FF2B5EF4-FFF2-40B4-BE49-F238E27FC236}">
                <a16:creationId xmlns:a16="http://schemas.microsoft.com/office/drawing/2014/main" id="{8D56A1AE-F6E3-5224-5900-58B83A25DC36}"/>
              </a:ext>
            </a:extLst>
          </p:cNvPr>
          <p:cNvGrpSpPr/>
          <p:nvPr/>
        </p:nvGrpSpPr>
        <p:grpSpPr>
          <a:xfrm>
            <a:off x="1772426" y="3074701"/>
            <a:ext cx="9619690" cy="1148969"/>
            <a:chOff x="1772426" y="3551857"/>
            <a:chExt cx="9619690" cy="1148969"/>
          </a:xfrm>
        </p:grpSpPr>
        <p:pic>
          <p:nvPicPr>
            <p:cNvPr id="14" name="Paveikslėlis 13">
              <a:extLst>
                <a:ext uri="{FF2B5EF4-FFF2-40B4-BE49-F238E27FC236}">
                  <a16:creationId xmlns:a16="http://schemas.microsoft.com/office/drawing/2014/main" id="{E3DFAA73-2BE8-CE99-7F47-642BF12797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72426" y="3657499"/>
              <a:ext cx="289019" cy="289019"/>
            </a:xfrm>
            <a:prstGeom prst="rect">
              <a:avLst/>
            </a:prstGeom>
          </p:spPr>
        </p:pic>
        <p:sp>
          <p:nvSpPr>
            <p:cNvPr id="12" name="Antrinis pavadinimas 2">
              <a:extLst>
                <a:ext uri="{FF2B5EF4-FFF2-40B4-BE49-F238E27FC236}">
                  <a16:creationId xmlns:a16="http://schemas.microsoft.com/office/drawing/2014/main" id="{D7D7CE88-8204-E307-994B-8CE64413B91C}"/>
                </a:ext>
              </a:extLst>
            </p:cNvPr>
            <p:cNvSpPr txBox="1">
              <a:spLocks/>
            </p:cNvSpPr>
            <p:nvPr/>
          </p:nvSpPr>
          <p:spPr>
            <a:xfrm>
              <a:off x="2197100" y="3551857"/>
              <a:ext cx="9195016" cy="1148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500"/>
                </a:spcAft>
                <a:buNone/>
              </a:pPr>
              <a:r>
                <a:rPr lang="lt-LT" sz="2400" b="1" dirty="0">
                  <a:solidFill>
                    <a:srgbClr val="292929"/>
                  </a:solidFill>
                  <a:latin typeface="Atkinson Hyperlegible" pitchFamily="2" charset="0"/>
                </a:rPr>
                <a:t>kliūčių panaikinimas </a:t>
              </a:r>
              <a:r>
                <a:rPr lang="lt-LT" sz="2400" dirty="0">
                  <a:solidFill>
                    <a:srgbClr val="292929"/>
                  </a:solidFill>
                  <a:latin typeface="Atkinson Hyperlegible" pitchFamily="2" charset="0"/>
                </a:rPr>
                <a:t>ir galimybės užtikrinimas save realizuoti ir atlikti esmines darbo funkcijas darbuotojui (-ai) ar kandidatei (-ui),</a:t>
              </a:r>
            </a:p>
          </p:txBody>
        </p:sp>
      </p:grpSp>
      <p:grpSp>
        <p:nvGrpSpPr>
          <p:cNvPr id="11" name="Grupė 10">
            <a:extLst>
              <a:ext uri="{FF2B5EF4-FFF2-40B4-BE49-F238E27FC236}">
                <a16:creationId xmlns:a16="http://schemas.microsoft.com/office/drawing/2014/main" id="{3FA0F33A-BA40-08C3-461E-06F10F912E50}"/>
              </a:ext>
            </a:extLst>
          </p:cNvPr>
          <p:cNvGrpSpPr/>
          <p:nvPr/>
        </p:nvGrpSpPr>
        <p:grpSpPr>
          <a:xfrm>
            <a:off x="1772426" y="4145173"/>
            <a:ext cx="9619690" cy="552890"/>
            <a:chOff x="1772426" y="4378467"/>
            <a:chExt cx="9619690" cy="552890"/>
          </a:xfrm>
        </p:grpSpPr>
        <p:pic>
          <p:nvPicPr>
            <p:cNvPr id="17" name="Paveikslėlis 16">
              <a:extLst>
                <a:ext uri="{FF2B5EF4-FFF2-40B4-BE49-F238E27FC236}">
                  <a16:creationId xmlns:a16="http://schemas.microsoft.com/office/drawing/2014/main" id="{292EB120-9458-D734-67E1-D27297FA78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72426" y="4500509"/>
              <a:ext cx="289019" cy="289019"/>
            </a:xfrm>
            <a:prstGeom prst="rect">
              <a:avLst/>
            </a:prstGeom>
          </p:spPr>
        </p:pic>
        <p:sp>
          <p:nvSpPr>
            <p:cNvPr id="2" name="Antrinis pavadinimas 2">
              <a:extLst>
                <a:ext uri="{FF2B5EF4-FFF2-40B4-BE49-F238E27FC236}">
                  <a16:creationId xmlns:a16="http://schemas.microsoft.com/office/drawing/2014/main" id="{B1F47DCD-2FF7-0BEE-F2F0-7A578FD0870A}"/>
                </a:ext>
              </a:extLst>
            </p:cNvPr>
            <p:cNvSpPr txBox="1">
              <a:spLocks/>
            </p:cNvSpPr>
            <p:nvPr/>
          </p:nvSpPr>
          <p:spPr>
            <a:xfrm>
              <a:off x="2197100" y="4378467"/>
              <a:ext cx="9195016" cy="55289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500"/>
                </a:spcAft>
                <a:buNone/>
              </a:pPr>
              <a:r>
                <a:rPr lang="lt-LT" sz="2400" b="1" dirty="0">
                  <a:solidFill>
                    <a:srgbClr val="292929"/>
                  </a:solidFill>
                  <a:latin typeface="Atkinson Hyperlegible" pitchFamily="2" charset="0"/>
                </a:rPr>
                <a:t>turinčiam (-iai) reikalingą išsilavinimą, įgūdžius ir kompetenciją</a:t>
              </a:r>
              <a:r>
                <a:rPr lang="lt-LT" sz="2400" dirty="0">
                  <a:solidFill>
                    <a:srgbClr val="292929"/>
                  </a:solidFill>
                  <a:latin typeface="Atkinson Hyperlegible" pitchFamily="2" charset="0"/>
                </a:rPr>
                <a:t>,</a:t>
              </a:r>
              <a:endParaRPr lang="lt-LT" sz="2400" b="1" dirty="0">
                <a:solidFill>
                  <a:srgbClr val="292929"/>
                </a:solidFill>
                <a:latin typeface="Atkinson Hyperlegible" pitchFamily="2" charset="0"/>
              </a:endParaRPr>
            </a:p>
          </p:txBody>
        </p:sp>
      </p:grpSp>
      <p:grpSp>
        <p:nvGrpSpPr>
          <p:cNvPr id="13" name="Grupė 12">
            <a:extLst>
              <a:ext uri="{FF2B5EF4-FFF2-40B4-BE49-F238E27FC236}">
                <a16:creationId xmlns:a16="http://schemas.microsoft.com/office/drawing/2014/main" id="{BAE95365-087E-9C9F-A3B5-EEE1B7F33FCF}"/>
              </a:ext>
            </a:extLst>
          </p:cNvPr>
          <p:cNvGrpSpPr/>
          <p:nvPr/>
        </p:nvGrpSpPr>
        <p:grpSpPr>
          <a:xfrm>
            <a:off x="1772426" y="4933256"/>
            <a:ext cx="9619690" cy="981809"/>
            <a:chOff x="1772426" y="5346424"/>
            <a:chExt cx="9619690" cy="981809"/>
          </a:xfrm>
        </p:grpSpPr>
        <p:pic>
          <p:nvPicPr>
            <p:cNvPr id="20" name="Paveikslėlis 19">
              <a:extLst>
                <a:ext uri="{FF2B5EF4-FFF2-40B4-BE49-F238E27FC236}">
                  <a16:creationId xmlns:a16="http://schemas.microsoft.com/office/drawing/2014/main" id="{FA730159-6E12-D220-7F36-99BD92E9EA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72426" y="5468466"/>
              <a:ext cx="289019" cy="289019"/>
            </a:xfrm>
            <a:prstGeom prst="rect">
              <a:avLst/>
            </a:prstGeom>
          </p:spPr>
        </p:pic>
        <p:sp>
          <p:nvSpPr>
            <p:cNvPr id="3" name="Antrinis pavadinimas 2">
              <a:extLst>
                <a:ext uri="{FF2B5EF4-FFF2-40B4-BE49-F238E27FC236}">
                  <a16:creationId xmlns:a16="http://schemas.microsoft.com/office/drawing/2014/main" id="{969FE34A-3143-CF43-4803-55A6E13FE71B}"/>
                </a:ext>
              </a:extLst>
            </p:cNvPr>
            <p:cNvSpPr txBox="1">
              <a:spLocks/>
            </p:cNvSpPr>
            <p:nvPr/>
          </p:nvSpPr>
          <p:spPr>
            <a:xfrm>
              <a:off x="2197100" y="5346424"/>
              <a:ext cx="9195016" cy="9818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500"/>
                </a:spcAft>
                <a:buNone/>
              </a:pPr>
              <a:r>
                <a:rPr lang="lt-LT" sz="2400" b="1" dirty="0">
                  <a:solidFill>
                    <a:srgbClr val="292929"/>
                  </a:solidFill>
                  <a:latin typeface="Atkinson Hyperlegible" pitchFamily="2" charset="0"/>
                </a:rPr>
                <a:t>nepaisant negalios.</a:t>
              </a:r>
            </a:p>
          </p:txBody>
        </p:sp>
      </p:grpSp>
      <p:pic>
        <p:nvPicPr>
          <p:cNvPr id="15" name="Picture 14">
            <a:extLst>
              <a:ext uri="{FF2B5EF4-FFF2-40B4-BE49-F238E27FC236}">
                <a16:creationId xmlns:a16="http://schemas.microsoft.com/office/drawing/2014/main" id="{975FE030-F202-FB01-5F3A-565939B4A001}"/>
              </a:ext>
            </a:extLst>
          </p:cNvPr>
          <p:cNvPicPr>
            <a:picLocks noChangeAspect="1"/>
          </p:cNvPicPr>
          <p:nvPr/>
        </p:nvPicPr>
        <p:blipFill rotWithShape="1">
          <a:blip r:embed="rId4">
            <a:extLst>
              <a:ext uri="{28A0092B-C50C-407E-A947-70E740481C1C}">
                <a14:useLocalDpi xmlns:a14="http://schemas.microsoft.com/office/drawing/2010/main" val="0"/>
              </a:ext>
            </a:extLst>
          </a:blip>
          <a:srcRect l="27141"/>
          <a:stretch/>
        </p:blipFill>
        <p:spPr>
          <a:xfrm>
            <a:off x="-76200" y="-303120"/>
            <a:ext cx="1652770" cy="2268465"/>
          </a:xfrm>
          <a:prstGeom prst="rect">
            <a:avLst/>
          </a:prstGeom>
        </p:spPr>
      </p:pic>
      <p:sp>
        <p:nvSpPr>
          <p:cNvPr id="16" name="Pavadinimas 1">
            <a:extLst>
              <a:ext uri="{FF2B5EF4-FFF2-40B4-BE49-F238E27FC236}">
                <a16:creationId xmlns:a16="http://schemas.microsoft.com/office/drawing/2014/main" id="{2683F798-8F33-0CC8-7037-89A4EC4DF883}"/>
              </a:ext>
            </a:extLst>
          </p:cNvPr>
          <p:cNvSpPr txBox="1">
            <a:spLocks/>
          </p:cNvSpPr>
          <p:nvPr/>
        </p:nvSpPr>
        <p:spPr>
          <a:xfrm>
            <a:off x="1769157" y="598059"/>
            <a:ext cx="10313986" cy="6959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b="1" dirty="0">
                <a:solidFill>
                  <a:srgbClr val="292929"/>
                </a:solidFill>
                <a:latin typeface="Atkinson Hyperlegible" pitchFamily="2" charset="0"/>
              </a:rPr>
              <a:t>Sąlygų pritaikymas asmenims su negalia</a:t>
            </a:r>
          </a:p>
        </p:txBody>
      </p:sp>
    </p:spTree>
    <p:extLst>
      <p:ext uri="{BB962C8B-B14F-4D97-AF65-F5344CB8AC3E}">
        <p14:creationId xmlns:p14="http://schemas.microsoft.com/office/powerpoint/2010/main" val="4166762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38EF41A7-5B32-4DF5-ED8B-3BEA485445CC}"/>
              </a:ext>
            </a:extLst>
          </p:cNvPr>
          <p:cNvPicPr>
            <a:picLocks noChangeAspect="1"/>
          </p:cNvPicPr>
          <p:nvPr/>
        </p:nvPicPr>
        <p:blipFill rotWithShape="1">
          <a:blip r:embed="rId2">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
        <p:nvSpPr>
          <p:cNvPr id="9" name="Pavadinimas 1">
            <a:extLst>
              <a:ext uri="{FF2B5EF4-FFF2-40B4-BE49-F238E27FC236}">
                <a16:creationId xmlns:a16="http://schemas.microsoft.com/office/drawing/2014/main" id="{8FFDF920-6976-0474-821B-F1C4AB29E878}"/>
              </a:ext>
            </a:extLst>
          </p:cNvPr>
          <p:cNvSpPr txBox="1">
            <a:spLocks/>
          </p:cNvSpPr>
          <p:nvPr/>
        </p:nvSpPr>
        <p:spPr>
          <a:xfrm>
            <a:off x="556001" y="291651"/>
            <a:ext cx="1171199"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80000"/>
              </a:lnSpc>
            </a:pPr>
            <a:r>
              <a:rPr lang="lt-LT" sz="4200" b="1" dirty="0">
                <a:solidFill>
                  <a:srgbClr val="EDEDE6"/>
                </a:solidFill>
                <a:latin typeface="Atkinson Hyperlegible" pitchFamily="2" charset="0"/>
              </a:rPr>
              <a:t>1</a:t>
            </a:r>
          </a:p>
        </p:txBody>
      </p:sp>
      <p:pic>
        <p:nvPicPr>
          <p:cNvPr id="15" name="Picture 14">
            <a:extLst>
              <a:ext uri="{FF2B5EF4-FFF2-40B4-BE49-F238E27FC236}">
                <a16:creationId xmlns:a16="http://schemas.microsoft.com/office/drawing/2014/main" id="{975FE030-F202-FB01-5F3A-565939B4A001}"/>
              </a:ext>
            </a:extLst>
          </p:cNvPr>
          <p:cNvPicPr>
            <a:picLocks noChangeAspect="1"/>
          </p:cNvPicPr>
          <p:nvPr/>
        </p:nvPicPr>
        <p:blipFill rotWithShape="1">
          <a:blip r:embed="rId3">
            <a:extLst>
              <a:ext uri="{28A0092B-C50C-407E-A947-70E740481C1C}">
                <a14:useLocalDpi xmlns:a14="http://schemas.microsoft.com/office/drawing/2010/main" val="0"/>
              </a:ext>
            </a:extLst>
          </a:blip>
          <a:srcRect l="27141"/>
          <a:stretch/>
        </p:blipFill>
        <p:spPr>
          <a:xfrm>
            <a:off x="-76200" y="-303120"/>
            <a:ext cx="1652770" cy="2268465"/>
          </a:xfrm>
          <a:prstGeom prst="rect">
            <a:avLst/>
          </a:prstGeom>
        </p:spPr>
      </p:pic>
      <p:pic>
        <p:nvPicPr>
          <p:cNvPr id="18" name="Picture 17">
            <a:extLst>
              <a:ext uri="{FF2B5EF4-FFF2-40B4-BE49-F238E27FC236}">
                <a16:creationId xmlns:a16="http://schemas.microsoft.com/office/drawing/2014/main" id="{E7F3FE68-5353-5693-4D48-D68636C5C93E}"/>
              </a:ext>
            </a:extLst>
          </p:cNvPr>
          <p:cNvPicPr>
            <a:picLocks noChangeAspect="1"/>
          </p:cNvPicPr>
          <p:nvPr/>
        </p:nvPicPr>
        <p:blipFill>
          <a:blip r:embed="rId4"/>
          <a:stretch>
            <a:fillRect/>
          </a:stretch>
        </p:blipFill>
        <p:spPr>
          <a:xfrm>
            <a:off x="5689209" y="-35599"/>
            <a:ext cx="5544851" cy="6893599"/>
          </a:xfrm>
          <a:prstGeom prst="rect">
            <a:avLst/>
          </a:prstGeom>
        </p:spPr>
      </p:pic>
      <p:sp>
        <p:nvSpPr>
          <p:cNvPr id="22" name="Antrinis pavadinimas 2">
            <a:extLst>
              <a:ext uri="{FF2B5EF4-FFF2-40B4-BE49-F238E27FC236}">
                <a16:creationId xmlns:a16="http://schemas.microsoft.com/office/drawing/2014/main" id="{D36E639B-4D55-15DB-6A37-D22E8AE2227E}"/>
              </a:ext>
            </a:extLst>
          </p:cNvPr>
          <p:cNvSpPr txBox="1">
            <a:spLocks/>
          </p:cNvSpPr>
          <p:nvPr/>
        </p:nvSpPr>
        <p:spPr>
          <a:xfrm>
            <a:off x="297523" y="1451553"/>
            <a:ext cx="5140538" cy="1814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500"/>
              </a:spcAft>
              <a:buNone/>
            </a:pPr>
            <a:r>
              <a:rPr lang="lt-LT" sz="2200" b="1" dirty="0">
                <a:latin typeface="Atkinson Hyperlegible" pitchFamily="50" charset="0"/>
              </a:rPr>
              <a:t>Tinkamas sąlygų pritaikymas </a:t>
            </a:r>
            <a:r>
              <a:rPr lang="lt-LT" sz="2200" dirty="0">
                <a:latin typeface="Atkinson Hyperlegible" pitchFamily="50" charset="0"/>
              </a:rPr>
              <a:t>– būtini ir tinkami pakeitimai bei pritaikymas.</a:t>
            </a:r>
          </a:p>
          <a:p>
            <a:pPr marL="0" indent="0">
              <a:lnSpc>
                <a:spcPct val="120000"/>
              </a:lnSpc>
              <a:spcBef>
                <a:spcPts val="0"/>
              </a:spcBef>
              <a:spcAft>
                <a:spcPts val="1500"/>
              </a:spcAft>
              <a:buNone/>
            </a:pPr>
            <a:r>
              <a:rPr lang="lt-LT" sz="2200" dirty="0">
                <a:solidFill>
                  <a:srgbClr val="292929"/>
                </a:solidFill>
                <a:latin typeface="Atkinson Hyperlegible" pitchFamily="2" charset="0"/>
              </a:rPr>
              <a:t>Tai ne tik patalpų, bet ir kitų įvairių sąlygų pritaikymas, </a:t>
            </a:r>
            <a:r>
              <a:rPr lang="lt-LT" sz="2200" b="1" dirty="0">
                <a:solidFill>
                  <a:srgbClr val="292929"/>
                </a:solidFill>
                <a:latin typeface="Atkinson Hyperlegible" pitchFamily="2" charset="0"/>
              </a:rPr>
              <a:t>įskaitant</a:t>
            </a:r>
            <a:r>
              <a:rPr lang="en-GB" sz="2200" b="1" dirty="0">
                <a:solidFill>
                  <a:srgbClr val="292929"/>
                </a:solidFill>
                <a:latin typeface="Atkinson Hyperlegible" pitchFamily="2" charset="0"/>
              </a:rPr>
              <a:t> </a:t>
            </a:r>
            <a:r>
              <a:rPr lang="lt-LT" sz="2200" b="1" dirty="0">
                <a:solidFill>
                  <a:srgbClr val="292929"/>
                </a:solidFill>
                <a:latin typeface="Atkinson Hyperlegible" pitchFamily="2" charset="0"/>
              </a:rPr>
              <a:t>informacijos prieinamumą.</a:t>
            </a:r>
            <a:r>
              <a:rPr lang="en-GB" sz="2200" b="1" dirty="0">
                <a:solidFill>
                  <a:srgbClr val="292929"/>
                </a:solidFill>
                <a:latin typeface="Atkinson Hyperlegible" pitchFamily="2" charset="0"/>
              </a:rPr>
              <a:t> </a:t>
            </a:r>
            <a:r>
              <a:rPr lang="en-GB" sz="2200" dirty="0" err="1">
                <a:solidFill>
                  <a:srgbClr val="292929"/>
                </a:solidFill>
                <a:latin typeface="Atkinson Hyperlegible" pitchFamily="2" charset="0"/>
              </a:rPr>
              <a:t>Pavyzd</a:t>
            </a:r>
            <a:r>
              <a:rPr lang="lt-LT" sz="2200" dirty="0">
                <a:solidFill>
                  <a:srgbClr val="292929"/>
                </a:solidFill>
                <a:latin typeface="Atkinson Hyperlegible" pitchFamily="2" charset="0"/>
              </a:rPr>
              <a:t>žiui:</a:t>
            </a:r>
          </a:p>
          <a:p>
            <a:pPr marL="0" indent="0">
              <a:lnSpc>
                <a:spcPct val="120000"/>
              </a:lnSpc>
              <a:spcBef>
                <a:spcPts val="0"/>
              </a:spcBef>
              <a:spcAft>
                <a:spcPts val="1500"/>
              </a:spcAft>
              <a:buNone/>
            </a:pPr>
            <a:endParaRPr lang="lt-LT" sz="2200" b="1" dirty="0">
              <a:solidFill>
                <a:srgbClr val="292929"/>
              </a:solidFill>
              <a:latin typeface="Atkinson Hyperlegible" pitchFamily="2" charset="0"/>
            </a:endParaRPr>
          </a:p>
          <a:p>
            <a:pPr marL="0" indent="0">
              <a:lnSpc>
                <a:spcPct val="120000"/>
              </a:lnSpc>
              <a:spcBef>
                <a:spcPts val="0"/>
              </a:spcBef>
              <a:spcAft>
                <a:spcPts val="1500"/>
              </a:spcAft>
              <a:buNone/>
            </a:pPr>
            <a:endParaRPr lang="lt-LT" sz="2200" b="1" dirty="0">
              <a:solidFill>
                <a:srgbClr val="292929"/>
              </a:solidFill>
              <a:latin typeface="Atkinson Hyperlegible" pitchFamily="2" charset="0"/>
            </a:endParaRPr>
          </a:p>
        </p:txBody>
      </p:sp>
      <p:grpSp>
        <p:nvGrpSpPr>
          <p:cNvPr id="26" name="Grupė 12">
            <a:extLst>
              <a:ext uri="{FF2B5EF4-FFF2-40B4-BE49-F238E27FC236}">
                <a16:creationId xmlns:a16="http://schemas.microsoft.com/office/drawing/2014/main" id="{7D75B0AD-A582-29BD-E3FB-066A0D72A56E}"/>
              </a:ext>
            </a:extLst>
          </p:cNvPr>
          <p:cNvGrpSpPr/>
          <p:nvPr/>
        </p:nvGrpSpPr>
        <p:grpSpPr>
          <a:xfrm>
            <a:off x="468915" y="3903948"/>
            <a:ext cx="5175040" cy="2153204"/>
            <a:chOff x="1768602" y="4227785"/>
            <a:chExt cx="5688444" cy="2403473"/>
          </a:xfrm>
        </p:grpSpPr>
        <p:pic>
          <p:nvPicPr>
            <p:cNvPr id="27" name="Paveikslėlis 19">
              <a:extLst>
                <a:ext uri="{FF2B5EF4-FFF2-40B4-BE49-F238E27FC236}">
                  <a16:creationId xmlns:a16="http://schemas.microsoft.com/office/drawing/2014/main" id="{827561D1-CEEF-CF9B-DC89-0938CB89DE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68602" y="4428359"/>
              <a:ext cx="289019" cy="289019"/>
            </a:xfrm>
            <a:prstGeom prst="rect">
              <a:avLst/>
            </a:prstGeom>
          </p:spPr>
        </p:pic>
        <p:sp>
          <p:nvSpPr>
            <p:cNvPr id="28" name="Antrinis pavadinimas 2">
              <a:extLst>
                <a:ext uri="{FF2B5EF4-FFF2-40B4-BE49-F238E27FC236}">
                  <a16:creationId xmlns:a16="http://schemas.microsoft.com/office/drawing/2014/main" id="{CA1CE415-EDF8-D746-1CA1-F495C17157B4}"/>
                </a:ext>
              </a:extLst>
            </p:cNvPr>
            <p:cNvSpPr txBox="1">
              <a:spLocks/>
            </p:cNvSpPr>
            <p:nvPr/>
          </p:nvSpPr>
          <p:spPr>
            <a:xfrm>
              <a:off x="2206917" y="4227785"/>
              <a:ext cx="5250129" cy="24034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500"/>
                </a:spcAft>
                <a:buNone/>
              </a:pPr>
              <a:r>
                <a:rPr lang="lt-LT" sz="2200" dirty="0">
                  <a:latin typeface="Atkinson Hyperlegible" pitchFamily="50" charset="0"/>
                </a:rPr>
                <a:t>Įvairios vaizdinės priemonės aiškiai ir kokybiškai titruotos.</a:t>
              </a:r>
              <a:endParaRPr lang="lt-LT" sz="2200" b="1" dirty="0">
                <a:solidFill>
                  <a:srgbClr val="292929"/>
                </a:solidFill>
                <a:latin typeface="Atkinson Hyperlegible" pitchFamily="50" charset="0"/>
              </a:endParaRPr>
            </a:p>
            <a:p>
              <a:pPr marL="0" indent="0">
                <a:lnSpc>
                  <a:spcPct val="120000"/>
                </a:lnSpc>
                <a:spcBef>
                  <a:spcPts val="0"/>
                </a:spcBef>
                <a:spcAft>
                  <a:spcPts val="1500"/>
                </a:spcAft>
                <a:buNone/>
              </a:pPr>
              <a:r>
                <a:rPr lang="lt-LT" sz="2200" dirty="0">
                  <a:latin typeface="Atkinson Hyperlegible" pitchFamily="50" charset="0"/>
                </a:rPr>
                <a:t>Darbo skelbime nurodytas ne tik telefono numeris pasiteirauti, bet ir galimybė kreiptis SMS žinute ar elektroniniu paštu. </a:t>
              </a:r>
              <a:endParaRPr lang="en-GB" sz="2200" dirty="0">
                <a:latin typeface="Atkinson Hyperlegible" pitchFamily="50" charset="0"/>
              </a:endParaRPr>
            </a:p>
          </p:txBody>
        </p:sp>
      </p:grpSp>
      <p:pic>
        <p:nvPicPr>
          <p:cNvPr id="29" name="Paveikslėlis 19">
            <a:extLst>
              <a:ext uri="{FF2B5EF4-FFF2-40B4-BE49-F238E27FC236}">
                <a16:creationId xmlns:a16="http://schemas.microsoft.com/office/drawing/2014/main" id="{29607869-3F7C-23A7-1E75-FD56D8F4023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0525" y="5042335"/>
            <a:ext cx="262934" cy="258924"/>
          </a:xfrm>
          <a:prstGeom prst="rect">
            <a:avLst/>
          </a:prstGeom>
        </p:spPr>
      </p:pic>
    </p:spTree>
    <p:extLst>
      <p:ext uri="{BB962C8B-B14F-4D97-AF65-F5344CB8AC3E}">
        <p14:creationId xmlns:p14="http://schemas.microsoft.com/office/powerpoint/2010/main" val="2565974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6856AD89-D027-D9D1-C225-2D4525F6AE97}"/>
              </a:ext>
            </a:extLst>
          </p:cNvPr>
          <p:cNvSpPr>
            <a:spLocks noGrp="1"/>
          </p:cNvSpPr>
          <p:nvPr>
            <p:ph type="title"/>
          </p:nvPr>
        </p:nvSpPr>
        <p:spPr>
          <a:xfrm>
            <a:off x="1710812" y="365126"/>
            <a:ext cx="9642987" cy="960440"/>
          </a:xfrm>
        </p:spPr>
        <p:txBody>
          <a:bodyPr>
            <a:normAutofit/>
          </a:bodyPr>
          <a:lstStyle/>
          <a:p>
            <a:r>
              <a:rPr lang="lt-LT" sz="3200" b="1" dirty="0">
                <a:latin typeface="Atkinson Hyperlegible" pitchFamily="50" charset="0"/>
              </a:rPr>
              <a:t>Įstatymais saugomi tapatybės bruožai</a:t>
            </a:r>
            <a:endParaRPr lang="en-US" sz="3200" dirty="0"/>
          </a:p>
        </p:txBody>
      </p:sp>
      <p:sp>
        <p:nvSpPr>
          <p:cNvPr id="5" name="Turinio vietos rezervavimo ženklas 4">
            <a:extLst>
              <a:ext uri="{FF2B5EF4-FFF2-40B4-BE49-F238E27FC236}">
                <a16:creationId xmlns:a16="http://schemas.microsoft.com/office/drawing/2014/main" id="{D98E5642-4950-7925-9FF5-D5D803F63C9B}"/>
              </a:ext>
            </a:extLst>
          </p:cNvPr>
          <p:cNvSpPr>
            <a:spLocks noGrp="1"/>
          </p:cNvSpPr>
          <p:nvPr>
            <p:ph sz="half" idx="1"/>
          </p:nvPr>
        </p:nvSpPr>
        <p:spPr/>
        <p:txBody>
          <a:bodyPr>
            <a:normAutofit/>
          </a:bodyPr>
          <a:lstStyle/>
          <a:p>
            <a:r>
              <a:rPr lang="lt-LT" dirty="0">
                <a:latin typeface="Atkinson Hyperlegible" pitchFamily="50" charset="0"/>
              </a:rPr>
              <a:t>Lytis</a:t>
            </a:r>
          </a:p>
          <a:p>
            <a:r>
              <a:rPr lang="lt-LT" dirty="0">
                <a:latin typeface="Atkinson Hyperlegible" pitchFamily="50" charset="0"/>
              </a:rPr>
              <a:t>Amžius</a:t>
            </a:r>
          </a:p>
          <a:p>
            <a:r>
              <a:rPr lang="lt-LT" dirty="0">
                <a:latin typeface="Atkinson Hyperlegible" pitchFamily="50" charset="0"/>
              </a:rPr>
              <a:t>Lytinė orientacija</a:t>
            </a:r>
          </a:p>
          <a:p>
            <a:r>
              <a:rPr lang="lt-LT" dirty="0">
                <a:latin typeface="Atkinson Hyperlegible" pitchFamily="50" charset="0"/>
              </a:rPr>
              <a:t>Kilmė </a:t>
            </a:r>
          </a:p>
          <a:p>
            <a:r>
              <a:rPr lang="lt-LT" dirty="0">
                <a:latin typeface="Atkinson Hyperlegible" pitchFamily="50" charset="0"/>
              </a:rPr>
              <a:t>Etninė priklausomybė </a:t>
            </a:r>
          </a:p>
          <a:p>
            <a:r>
              <a:rPr lang="lt-LT" dirty="0">
                <a:latin typeface="Atkinson Hyperlegible" pitchFamily="50" charset="0"/>
              </a:rPr>
              <a:t>Kalba </a:t>
            </a:r>
          </a:p>
          <a:p>
            <a:r>
              <a:rPr lang="lt-LT" dirty="0">
                <a:latin typeface="Atkinson Hyperlegible" pitchFamily="50" charset="0"/>
              </a:rPr>
              <a:t>Socialinė padėtis (įskaitant šeiminę padėtį) </a:t>
            </a:r>
          </a:p>
          <a:p>
            <a:pPr marL="0" indent="0">
              <a:buNone/>
            </a:pPr>
            <a:endParaRPr lang="en-US" dirty="0">
              <a:latin typeface="Atkinson Hyperlegible" pitchFamily="50" charset="0"/>
            </a:endParaRPr>
          </a:p>
        </p:txBody>
      </p:sp>
      <p:sp>
        <p:nvSpPr>
          <p:cNvPr id="6" name="Turinio vietos rezervavimo ženklas 5">
            <a:extLst>
              <a:ext uri="{FF2B5EF4-FFF2-40B4-BE49-F238E27FC236}">
                <a16:creationId xmlns:a16="http://schemas.microsoft.com/office/drawing/2014/main" id="{CC3F381F-A782-6514-E6FB-31E2DFB85571}"/>
              </a:ext>
            </a:extLst>
          </p:cNvPr>
          <p:cNvSpPr>
            <a:spLocks noGrp="1"/>
          </p:cNvSpPr>
          <p:nvPr>
            <p:ph sz="half" idx="2"/>
          </p:nvPr>
        </p:nvSpPr>
        <p:spPr/>
        <p:txBody>
          <a:bodyPr>
            <a:normAutofit/>
          </a:bodyPr>
          <a:lstStyle/>
          <a:p>
            <a:r>
              <a:rPr lang="lt-LT" dirty="0">
                <a:latin typeface="Atkinson Hyperlegible" pitchFamily="50" charset="0"/>
              </a:rPr>
              <a:t>Rasė </a:t>
            </a:r>
          </a:p>
          <a:p>
            <a:r>
              <a:rPr lang="lt-LT" dirty="0">
                <a:latin typeface="Atkinson Hyperlegible" pitchFamily="50" charset="0"/>
              </a:rPr>
              <a:t>Tautybė</a:t>
            </a:r>
          </a:p>
          <a:p>
            <a:r>
              <a:rPr lang="lt-LT" dirty="0">
                <a:latin typeface="Atkinson Hyperlegible" pitchFamily="50" charset="0"/>
              </a:rPr>
              <a:t>Pilietybė</a:t>
            </a:r>
          </a:p>
          <a:p>
            <a:r>
              <a:rPr lang="lt-LT" dirty="0">
                <a:latin typeface="Atkinson Hyperlegible" pitchFamily="50" charset="0"/>
              </a:rPr>
              <a:t>Tikėjimas</a:t>
            </a:r>
          </a:p>
          <a:p>
            <a:r>
              <a:rPr lang="lt-LT" dirty="0">
                <a:latin typeface="Atkinson Hyperlegible" pitchFamily="50" charset="0"/>
              </a:rPr>
              <a:t>Įsitikinimai </a:t>
            </a:r>
          </a:p>
          <a:p>
            <a:r>
              <a:rPr lang="lt-LT" dirty="0">
                <a:latin typeface="Atkinson Hyperlegible" pitchFamily="50" charset="0"/>
              </a:rPr>
              <a:t>Negalia </a:t>
            </a:r>
          </a:p>
          <a:p>
            <a:r>
              <a:rPr lang="lt-LT" dirty="0">
                <a:latin typeface="Atkinson Hyperlegible" pitchFamily="50" charset="0"/>
              </a:rPr>
              <a:t>Religija </a:t>
            </a:r>
          </a:p>
          <a:p>
            <a:endParaRPr lang="en-US" dirty="0"/>
          </a:p>
        </p:txBody>
      </p:sp>
      <p:pic>
        <p:nvPicPr>
          <p:cNvPr id="7" name="Paveikslėlis 6">
            <a:extLst>
              <a:ext uri="{FF2B5EF4-FFF2-40B4-BE49-F238E27FC236}">
                <a16:creationId xmlns:a16="http://schemas.microsoft.com/office/drawing/2014/main" id="{98537FB2-4467-90D5-BB4D-708D791C285B}"/>
              </a:ext>
            </a:extLst>
          </p:cNvPr>
          <p:cNvPicPr>
            <a:picLocks noChangeAspect="1"/>
          </p:cNvPicPr>
          <p:nvPr/>
        </p:nvPicPr>
        <p:blipFill rotWithShape="1">
          <a:blip r:embed="rId2">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pic>
        <p:nvPicPr>
          <p:cNvPr id="8" name="Picture 7">
            <a:extLst>
              <a:ext uri="{FF2B5EF4-FFF2-40B4-BE49-F238E27FC236}">
                <a16:creationId xmlns:a16="http://schemas.microsoft.com/office/drawing/2014/main" id="{465BB333-3B6E-4401-6C45-B56AF4A5668A}"/>
              </a:ext>
            </a:extLst>
          </p:cNvPr>
          <p:cNvPicPr>
            <a:picLocks noChangeAspect="1"/>
          </p:cNvPicPr>
          <p:nvPr/>
        </p:nvPicPr>
        <p:blipFill rotWithShape="1">
          <a:blip r:embed="rId3">
            <a:extLst>
              <a:ext uri="{28A0092B-C50C-407E-A947-70E740481C1C}">
                <a14:useLocalDpi xmlns:a14="http://schemas.microsoft.com/office/drawing/2010/main" val="0"/>
              </a:ext>
            </a:extLst>
          </a:blip>
          <a:srcRect l="27141"/>
          <a:stretch/>
        </p:blipFill>
        <p:spPr>
          <a:xfrm>
            <a:off x="-76200" y="-303120"/>
            <a:ext cx="1652770" cy="2268465"/>
          </a:xfrm>
          <a:prstGeom prst="rect">
            <a:avLst/>
          </a:prstGeom>
        </p:spPr>
      </p:pic>
    </p:spTree>
    <p:extLst>
      <p:ext uri="{BB962C8B-B14F-4D97-AF65-F5344CB8AC3E}">
        <p14:creationId xmlns:p14="http://schemas.microsoft.com/office/powerpoint/2010/main" val="1720821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E93ADD-6DB9-D568-4C43-EDB924A4720F}"/>
              </a:ext>
            </a:extLst>
          </p:cNvPr>
          <p:cNvSpPr txBox="1"/>
          <p:nvPr/>
        </p:nvSpPr>
        <p:spPr>
          <a:xfrm>
            <a:off x="4788310" y="993058"/>
            <a:ext cx="6536260" cy="1015663"/>
          </a:xfrm>
          <a:prstGeom prst="rect">
            <a:avLst/>
          </a:prstGeom>
          <a:noFill/>
        </p:spPr>
        <p:txBody>
          <a:bodyPr wrap="square">
            <a:spAutoFit/>
          </a:bodyPr>
          <a:lstStyle/>
          <a:p>
            <a:r>
              <a:rPr lang="lt-LT" sz="6000" b="1" dirty="0">
                <a:latin typeface="Atkinson Hyperlegible" pitchFamily="50" charset="0"/>
              </a:rPr>
              <a:t>4. Įgyvendinimas</a:t>
            </a:r>
            <a:endParaRPr lang="en-GB" sz="6000" b="1" dirty="0">
              <a:latin typeface="Atkinson Hyperlegible" pitchFamily="50" charset="0"/>
            </a:endParaRPr>
          </a:p>
        </p:txBody>
      </p:sp>
      <p:pic>
        <p:nvPicPr>
          <p:cNvPr id="15" name="Paveikslėlis 14">
            <a:extLst>
              <a:ext uri="{FF2B5EF4-FFF2-40B4-BE49-F238E27FC236}">
                <a16:creationId xmlns:a16="http://schemas.microsoft.com/office/drawing/2014/main" id="{7DBF695F-A427-0D11-9279-E5404311A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592" y="1767519"/>
            <a:ext cx="3930445" cy="3930445"/>
          </a:xfrm>
          <a:prstGeom prst="rect">
            <a:avLst/>
          </a:prstGeom>
        </p:spPr>
      </p:pic>
      <p:sp>
        <p:nvSpPr>
          <p:cNvPr id="17" name="TextBox 16">
            <a:extLst>
              <a:ext uri="{FF2B5EF4-FFF2-40B4-BE49-F238E27FC236}">
                <a16:creationId xmlns:a16="http://schemas.microsoft.com/office/drawing/2014/main" id="{9046BAD8-67FA-1F85-7E7D-B0015B829F58}"/>
              </a:ext>
            </a:extLst>
          </p:cNvPr>
          <p:cNvSpPr txBox="1"/>
          <p:nvPr/>
        </p:nvSpPr>
        <p:spPr>
          <a:xfrm>
            <a:off x="1318751" y="2945401"/>
            <a:ext cx="3722125" cy="1815882"/>
          </a:xfrm>
          <a:prstGeom prst="rect">
            <a:avLst/>
          </a:prstGeom>
          <a:noFill/>
        </p:spPr>
        <p:txBody>
          <a:bodyPr wrap="square">
            <a:spAutoFit/>
          </a:bodyPr>
          <a:lstStyle/>
          <a:p>
            <a:pPr algn="ctr"/>
            <a:r>
              <a:rPr lang="lt-LT" sz="2800" b="1" dirty="0">
                <a:latin typeface="Atkinson Hyperlegible" pitchFamily="50" charset="0"/>
              </a:rPr>
              <a:t>Į ką kreipti dėmesį įgyvendinant lygių galimybių veiksmų planą?</a:t>
            </a:r>
            <a:r>
              <a:rPr lang="lt-LT" sz="1800" b="1" dirty="0">
                <a:latin typeface="Atkinson Hyperlegible" pitchFamily="50" charset="0"/>
              </a:rPr>
              <a:t> </a:t>
            </a:r>
            <a:endParaRPr lang="en-GB" sz="1800" b="1" dirty="0">
              <a:latin typeface="Atkinson Hyperlegible" pitchFamily="50" charset="0"/>
            </a:endParaRPr>
          </a:p>
        </p:txBody>
      </p:sp>
      <p:pic>
        <p:nvPicPr>
          <p:cNvPr id="3" name="Paveikslėlis 2">
            <a:extLst>
              <a:ext uri="{FF2B5EF4-FFF2-40B4-BE49-F238E27FC236}">
                <a16:creationId xmlns:a16="http://schemas.microsoft.com/office/drawing/2014/main" id="{DAE8F7C4-3104-63A9-190B-31F801AFDD5C}"/>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1053861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E93ADD-6DB9-D568-4C43-EDB924A4720F}"/>
              </a:ext>
            </a:extLst>
          </p:cNvPr>
          <p:cNvSpPr txBox="1"/>
          <p:nvPr/>
        </p:nvSpPr>
        <p:spPr>
          <a:xfrm>
            <a:off x="4788310" y="993058"/>
            <a:ext cx="6536260" cy="1015663"/>
          </a:xfrm>
          <a:prstGeom prst="rect">
            <a:avLst/>
          </a:prstGeom>
          <a:noFill/>
        </p:spPr>
        <p:txBody>
          <a:bodyPr wrap="square">
            <a:spAutoFit/>
          </a:bodyPr>
          <a:lstStyle/>
          <a:p>
            <a:r>
              <a:rPr lang="lt-LT" sz="6000" b="1" dirty="0">
                <a:latin typeface="Atkinson Hyperlegible" pitchFamily="50" charset="0"/>
              </a:rPr>
              <a:t>5. Į(</a:t>
            </a:r>
            <a:r>
              <a:rPr lang="lt-LT" sz="6000" b="1" dirty="0" err="1">
                <a:latin typeface="Atkinson Hyperlegible" pitchFamily="50" charset="0"/>
              </a:rPr>
              <a:t>si</a:t>
            </a:r>
            <a:r>
              <a:rPr lang="lt-LT" sz="6000" b="1" dirty="0">
                <a:latin typeface="Atkinson Hyperlegible" pitchFamily="50" charset="0"/>
              </a:rPr>
              <a:t>)vertinimas</a:t>
            </a:r>
            <a:endParaRPr lang="en-GB" sz="6000" b="1" dirty="0">
              <a:latin typeface="Atkinson Hyperlegible" pitchFamily="50" charset="0"/>
            </a:endParaRPr>
          </a:p>
        </p:txBody>
      </p:sp>
      <p:pic>
        <p:nvPicPr>
          <p:cNvPr id="15" name="Paveikslėlis 14">
            <a:extLst>
              <a:ext uri="{FF2B5EF4-FFF2-40B4-BE49-F238E27FC236}">
                <a16:creationId xmlns:a16="http://schemas.microsoft.com/office/drawing/2014/main" id="{7DBF695F-A427-0D11-9279-E5404311A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592" y="1767519"/>
            <a:ext cx="3930445" cy="3930445"/>
          </a:xfrm>
          <a:prstGeom prst="rect">
            <a:avLst/>
          </a:prstGeom>
        </p:spPr>
      </p:pic>
      <p:sp>
        <p:nvSpPr>
          <p:cNvPr id="17" name="TextBox 16">
            <a:extLst>
              <a:ext uri="{FF2B5EF4-FFF2-40B4-BE49-F238E27FC236}">
                <a16:creationId xmlns:a16="http://schemas.microsoft.com/office/drawing/2014/main" id="{9046BAD8-67FA-1F85-7E7D-B0015B829F58}"/>
              </a:ext>
            </a:extLst>
          </p:cNvPr>
          <p:cNvSpPr txBox="1"/>
          <p:nvPr/>
        </p:nvSpPr>
        <p:spPr>
          <a:xfrm>
            <a:off x="1318751" y="2729958"/>
            <a:ext cx="3722125" cy="2246769"/>
          </a:xfrm>
          <a:prstGeom prst="rect">
            <a:avLst/>
          </a:prstGeom>
          <a:noFill/>
        </p:spPr>
        <p:txBody>
          <a:bodyPr wrap="square">
            <a:spAutoFit/>
          </a:bodyPr>
          <a:lstStyle/>
          <a:p>
            <a:pPr algn="ctr"/>
            <a:r>
              <a:rPr lang="lt-LT" sz="2800" b="1" dirty="0">
                <a:latin typeface="Atkinson Hyperlegible" pitchFamily="50" charset="0"/>
              </a:rPr>
              <a:t>Kokie organizacijos pokyčiai ir pasiekimai lygių galimybių užtikrinimo srityje?</a:t>
            </a:r>
            <a:r>
              <a:rPr lang="lt-LT" sz="1800" b="1" dirty="0">
                <a:latin typeface="Atkinson Hyperlegible" pitchFamily="50" charset="0"/>
              </a:rPr>
              <a:t> </a:t>
            </a:r>
            <a:endParaRPr lang="en-GB" sz="1800" b="1" dirty="0">
              <a:latin typeface="Atkinson Hyperlegible" pitchFamily="50" charset="0"/>
            </a:endParaRPr>
          </a:p>
        </p:txBody>
      </p:sp>
      <p:pic>
        <p:nvPicPr>
          <p:cNvPr id="3" name="Paveikslėlis 2">
            <a:extLst>
              <a:ext uri="{FF2B5EF4-FFF2-40B4-BE49-F238E27FC236}">
                <a16:creationId xmlns:a16="http://schemas.microsoft.com/office/drawing/2014/main" id="{DAE8F7C4-3104-63A9-190B-31F801AFDD5C}"/>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922625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38EF41A7-5B32-4DF5-ED8B-3BEA485445CC}"/>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
        <p:nvSpPr>
          <p:cNvPr id="5" name="Pavadinimas 1">
            <a:extLst>
              <a:ext uri="{FF2B5EF4-FFF2-40B4-BE49-F238E27FC236}">
                <a16:creationId xmlns:a16="http://schemas.microsoft.com/office/drawing/2014/main" id="{15FFDBDF-3332-080E-1C77-BBD94C9A2D56}"/>
              </a:ext>
            </a:extLst>
          </p:cNvPr>
          <p:cNvSpPr txBox="1">
            <a:spLocks/>
          </p:cNvSpPr>
          <p:nvPr/>
        </p:nvSpPr>
        <p:spPr>
          <a:xfrm>
            <a:off x="1769157" y="634222"/>
            <a:ext cx="10313986" cy="69134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err="1">
                <a:solidFill>
                  <a:srgbClr val="292929"/>
                </a:solidFill>
                <a:latin typeface="Atkinson Hyperlegible" pitchFamily="2" charset="0"/>
              </a:rPr>
              <a:t>Lygi</a:t>
            </a:r>
            <a:r>
              <a:rPr lang="lt-LT" sz="3200" b="1" dirty="0">
                <a:solidFill>
                  <a:srgbClr val="292929"/>
                </a:solidFill>
                <a:latin typeface="Atkinson Hyperlegible" pitchFamily="2" charset="0"/>
              </a:rPr>
              <a:t>ų galimybių integravimo žingsniai</a:t>
            </a:r>
          </a:p>
        </p:txBody>
      </p:sp>
      <p:pic>
        <p:nvPicPr>
          <p:cNvPr id="7" name="Picture 6">
            <a:extLst>
              <a:ext uri="{FF2B5EF4-FFF2-40B4-BE49-F238E27FC236}">
                <a16:creationId xmlns:a16="http://schemas.microsoft.com/office/drawing/2014/main" id="{35BCEF70-FB01-B10F-8071-BC2291A26366}"/>
              </a:ext>
            </a:extLst>
          </p:cNvPr>
          <p:cNvPicPr>
            <a:picLocks noChangeAspect="1"/>
          </p:cNvPicPr>
          <p:nvPr/>
        </p:nvPicPr>
        <p:blipFill rotWithShape="1">
          <a:blip r:embed="rId4">
            <a:extLst>
              <a:ext uri="{28A0092B-C50C-407E-A947-70E740481C1C}">
                <a14:useLocalDpi xmlns:a14="http://schemas.microsoft.com/office/drawing/2010/main" val="0"/>
              </a:ext>
            </a:extLst>
          </a:blip>
          <a:srcRect l="27141"/>
          <a:stretch/>
        </p:blipFill>
        <p:spPr>
          <a:xfrm>
            <a:off x="-76200" y="-303120"/>
            <a:ext cx="1652770" cy="2268465"/>
          </a:xfrm>
          <a:prstGeom prst="rect">
            <a:avLst/>
          </a:prstGeom>
        </p:spPr>
      </p:pic>
      <p:pic>
        <p:nvPicPr>
          <p:cNvPr id="8" name="Picture 2" descr="5 lygių galimybių integravimo žingsniai">
            <a:extLst>
              <a:ext uri="{FF2B5EF4-FFF2-40B4-BE49-F238E27FC236}">
                <a16:creationId xmlns:a16="http://schemas.microsoft.com/office/drawing/2014/main" id="{9FE0E321-845C-9B0F-5341-8067EBE73B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896" r="-2693" b="35946"/>
          <a:stretch/>
        </p:blipFill>
        <p:spPr bwMode="auto">
          <a:xfrm>
            <a:off x="0" y="1447800"/>
            <a:ext cx="12565443" cy="3686993"/>
          </a:xfrm>
          <a:prstGeom prst="rect">
            <a:avLst/>
          </a:prstGeom>
          <a:noFill/>
          <a:extLst>
            <a:ext uri="{909E8E84-426E-40DD-AFC4-6F175D3DCCD1}">
              <a14:hiddenFill xmlns:a14="http://schemas.microsoft.com/office/drawing/2010/main">
                <a:solidFill>
                  <a:srgbClr val="FFFFFF"/>
                </a:solidFill>
              </a14:hiddenFill>
            </a:ext>
          </a:extLst>
        </p:spPr>
      </p:pic>
      <p:sp>
        <p:nvSpPr>
          <p:cNvPr id="2" name="Left Brace 2">
            <a:extLst>
              <a:ext uri="{FF2B5EF4-FFF2-40B4-BE49-F238E27FC236}">
                <a16:creationId xmlns:a16="http://schemas.microsoft.com/office/drawing/2014/main" id="{8DA49025-39C2-0EA8-E855-55AEE475B5C6}"/>
              </a:ext>
            </a:extLst>
          </p:cNvPr>
          <p:cNvSpPr/>
          <p:nvPr/>
        </p:nvSpPr>
        <p:spPr>
          <a:xfrm rot="5400000">
            <a:off x="3429818" y="4864019"/>
            <a:ext cx="558800" cy="1168400"/>
          </a:xfrm>
          <a:prstGeom prst="lef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lt-LT" sz="1200"/>
          </a:p>
        </p:txBody>
      </p:sp>
      <p:sp>
        <p:nvSpPr>
          <p:cNvPr id="6" name="Left Brace 2">
            <a:extLst>
              <a:ext uri="{FF2B5EF4-FFF2-40B4-BE49-F238E27FC236}">
                <a16:creationId xmlns:a16="http://schemas.microsoft.com/office/drawing/2014/main" id="{CCBC1FC2-8998-19D6-D341-CD83827D4E05}"/>
              </a:ext>
            </a:extLst>
          </p:cNvPr>
          <p:cNvSpPr/>
          <p:nvPr/>
        </p:nvSpPr>
        <p:spPr>
          <a:xfrm rot="5400000">
            <a:off x="6003321" y="4864019"/>
            <a:ext cx="558800" cy="1168400"/>
          </a:xfrm>
          <a:prstGeom prst="lef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lt-LT" sz="1200"/>
          </a:p>
        </p:txBody>
      </p:sp>
      <p:sp>
        <p:nvSpPr>
          <p:cNvPr id="9" name="Left Brace 2">
            <a:extLst>
              <a:ext uri="{FF2B5EF4-FFF2-40B4-BE49-F238E27FC236}">
                <a16:creationId xmlns:a16="http://schemas.microsoft.com/office/drawing/2014/main" id="{0548051D-4F17-6AC9-3A13-1EF766E99109}"/>
              </a:ext>
            </a:extLst>
          </p:cNvPr>
          <p:cNvSpPr/>
          <p:nvPr/>
        </p:nvSpPr>
        <p:spPr>
          <a:xfrm rot="5400000">
            <a:off x="10312400" y="4864019"/>
            <a:ext cx="558800" cy="1168400"/>
          </a:xfrm>
          <a:prstGeom prst="lef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lt-LT" sz="1200"/>
          </a:p>
        </p:txBody>
      </p:sp>
      <p:sp>
        <p:nvSpPr>
          <p:cNvPr id="11" name="Stačiakampis: suapvalinti kampai 10">
            <a:extLst>
              <a:ext uri="{FF2B5EF4-FFF2-40B4-BE49-F238E27FC236}">
                <a16:creationId xmlns:a16="http://schemas.microsoft.com/office/drawing/2014/main" id="{D379B2EF-6675-5D5A-5D3A-3517F87FBA61}"/>
              </a:ext>
            </a:extLst>
          </p:cNvPr>
          <p:cNvSpPr/>
          <p:nvPr/>
        </p:nvSpPr>
        <p:spPr>
          <a:xfrm>
            <a:off x="2772697" y="5761645"/>
            <a:ext cx="1996357" cy="88930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 name="TextBox 12">
            <a:extLst>
              <a:ext uri="{FF2B5EF4-FFF2-40B4-BE49-F238E27FC236}">
                <a16:creationId xmlns:a16="http://schemas.microsoft.com/office/drawing/2014/main" id="{3DFEC9DE-6295-7E2C-5CCD-ED8F33F8FEEE}"/>
              </a:ext>
            </a:extLst>
          </p:cNvPr>
          <p:cNvSpPr txBox="1"/>
          <p:nvPr/>
        </p:nvSpPr>
        <p:spPr>
          <a:xfrm>
            <a:off x="3125018" y="5780230"/>
            <a:ext cx="1877961" cy="923330"/>
          </a:xfrm>
          <a:prstGeom prst="rect">
            <a:avLst/>
          </a:prstGeom>
          <a:noFill/>
        </p:spPr>
        <p:txBody>
          <a:bodyPr wrap="square">
            <a:spAutoFit/>
          </a:bodyPr>
          <a:lstStyle/>
          <a:p>
            <a:r>
              <a:rPr lang="lt-LT" b="1" dirty="0">
                <a:latin typeface="Atkinson Hyperlegible" pitchFamily="50" charset="0"/>
              </a:rPr>
              <a:t>Lygių galimybių liniuotė</a:t>
            </a:r>
            <a:r>
              <a:rPr lang="lt-LT" sz="1800" b="1" dirty="0">
                <a:latin typeface="Atkinson Hyperlegible" pitchFamily="50" charset="0"/>
              </a:rPr>
              <a:t> </a:t>
            </a:r>
            <a:endParaRPr lang="en-US" dirty="0"/>
          </a:p>
        </p:txBody>
      </p:sp>
      <p:sp>
        <p:nvSpPr>
          <p:cNvPr id="14" name="Stačiakampis: suapvalinti kampai 13">
            <a:extLst>
              <a:ext uri="{FF2B5EF4-FFF2-40B4-BE49-F238E27FC236}">
                <a16:creationId xmlns:a16="http://schemas.microsoft.com/office/drawing/2014/main" id="{858BA636-7385-877C-077B-2625502775FA}"/>
              </a:ext>
            </a:extLst>
          </p:cNvPr>
          <p:cNvSpPr/>
          <p:nvPr/>
        </p:nvSpPr>
        <p:spPr>
          <a:xfrm>
            <a:off x="5284542" y="5761645"/>
            <a:ext cx="1996357" cy="88930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5" name="Stačiakampis: suapvalinti kampai 14">
            <a:extLst>
              <a:ext uri="{FF2B5EF4-FFF2-40B4-BE49-F238E27FC236}">
                <a16:creationId xmlns:a16="http://schemas.microsoft.com/office/drawing/2014/main" id="{A56B5CF0-F60A-8AD8-60E9-DF9C9CC68AEA}"/>
              </a:ext>
            </a:extLst>
          </p:cNvPr>
          <p:cNvSpPr/>
          <p:nvPr/>
        </p:nvSpPr>
        <p:spPr>
          <a:xfrm>
            <a:off x="9596284" y="5761071"/>
            <a:ext cx="1991032" cy="88930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8" name="TextBox 17">
            <a:extLst>
              <a:ext uri="{FF2B5EF4-FFF2-40B4-BE49-F238E27FC236}">
                <a16:creationId xmlns:a16="http://schemas.microsoft.com/office/drawing/2014/main" id="{958E3BA5-C488-BB81-3420-7A657D59A3C4}"/>
              </a:ext>
            </a:extLst>
          </p:cNvPr>
          <p:cNvSpPr txBox="1"/>
          <p:nvPr/>
        </p:nvSpPr>
        <p:spPr>
          <a:xfrm>
            <a:off x="5535562" y="5882557"/>
            <a:ext cx="1582379" cy="646331"/>
          </a:xfrm>
          <a:prstGeom prst="rect">
            <a:avLst/>
          </a:prstGeom>
          <a:noFill/>
        </p:spPr>
        <p:txBody>
          <a:bodyPr wrap="square">
            <a:spAutoFit/>
          </a:bodyPr>
          <a:lstStyle/>
          <a:p>
            <a:r>
              <a:rPr lang="lt-LT" b="1" dirty="0">
                <a:latin typeface="Atkinson Hyperlegible" pitchFamily="50" charset="0"/>
              </a:rPr>
              <a:t>Lygybės planas</a:t>
            </a:r>
            <a:endParaRPr lang="en-US" dirty="0"/>
          </a:p>
        </p:txBody>
      </p:sp>
      <p:sp>
        <p:nvSpPr>
          <p:cNvPr id="20" name="TextBox 19">
            <a:extLst>
              <a:ext uri="{FF2B5EF4-FFF2-40B4-BE49-F238E27FC236}">
                <a16:creationId xmlns:a16="http://schemas.microsoft.com/office/drawing/2014/main" id="{741BB952-78A4-7E72-E015-FB65FBB40FFD}"/>
              </a:ext>
            </a:extLst>
          </p:cNvPr>
          <p:cNvSpPr txBox="1"/>
          <p:nvPr/>
        </p:nvSpPr>
        <p:spPr>
          <a:xfrm>
            <a:off x="9938149" y="5744057"/>
            <a:ext cx="1867106" cy="923330"/>
          </a:xfrm>
          <a:prstGeom prst="rect">
            <a:avLst/>
          </a:prstGeom>
          <a:noFill/>
        </p:spPr>
        <p:txBody>
          <a:bodyPr wrap="square">
            <a:spAutoFit/>
          </a:bodyPr>
          <a:lstStyle/>
          <a:p>
            <a:r>
              <a:rPr lang="lt-LT" b="1" dirty="0">
                <a:latin typeface="Atkinson Hyperlegible" pitchFamily="50" charset="0"/>
              </a:rPr>
              <a:t>Lygių galimybių sparnai</a:t>
            </a:r>
            <a:endParaRPr lang="en-US" dirty="0"/>
          </a:p>
        </p:txBody>
      </p:sp>
    </p:spTree>
    <p:extLst>
      <p:ext uri="{BB962C8B-B14F-4D97-AF65-F5344CB8AC3E}">
        <p14:creationId xmlns:p14="http://schemas.microsoft.com/office/powerpoint/2010/main" val="3878160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23EC8A2-F600-E236-2DFF-309E50F004DB}"/>
              </a:ext>
            </a:extLst>
          </p:cNvPr>
          <p:cNvPicPr>
            <a:picLocks noChangeAspect="1"/>
          </p:cNvPicPr>
          <p:nvPr/>
        </p:nvPicPr>
        <p:blipFill>
          <a:blip r:embed="rId2"/>
          <a:stretch>
            <a:fillRect/>
          </a:stretch>
        </p:blipFill>
        <p:spPr>
          <a:xfrm>
            <a:off x="1429551" y="808703"/>
            <a:ext cx="9332897" cy="5240594"/>
          </a:xfrm>
          <a:prstGeom prst="rect">
            <a:avLst/>
          </a:prstGeom>
        </p:spPr>
      </p:pic>
      <p:pic>
        <p:nvPicPr>
          <p:cNvPr id="5" name="Paveikslėlis 4">
            <a:extLst>
              <a:ext uri="{FF2B5EF4-FFF2-40B4-BE49-F238E27FC236}">
                <a16:creationId xmlns:a16="http://schemas.microsoft.com/office/drawing/2014/main" id="{525A062C-6998-0A18-A411-4ACA0AB54ED6}"/>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3465102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38EF41A7-5B32-4DF5-ED8B-3BEA485445CC}"/>
              </a:ext>
            </a:extLst>
          </p:cNvPr>
          <p:cNvPicPr>
            <a:picLocks noChangeAspect="1"/>
          </p:cNvPicPr>
          <p:nvPr/>
        </p:nvPicPr>
        <p:blipFill rotWithShape="1">
          <a:blip r:embed="rId2">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
        <p:nvSpPr>
          <p:cNvPr id="5" name="Pavadinimas 1">
            <a:extLst>
              <a:ext uri="{FF2B5EF4-FFF2-40B4-BE49-F238E27FC236}">
                <a16:creationId xmlns:a16="http://schemas.microsoft.com/office/drawing/2014/main" id="{15FFDBDF-3332-080E-1C77-BBD94C9A2D56}"/>
              </a:ext>
            </a:extLst>
          </p:cNvPr>
          <p:cNvSpPr txBox="1">
            <a:spLocks/>
          </p:cNvSpPr>
          <p:nvPr/>
        </p:nvSpPr>
        <p:spPr>
          <a:xfrm>
            <a:off x="4142077" y="1661408"/>
            <a:ext cx="7616208" cy="2920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latin typeface="Atkinson Hyperlegible" pitchFamily="50" charset="0"/>
              </a:rPr>
              <a:t>L</a:t>
            </a:r>
            <a:r>
              <a:rPr lang="lt-LT" sz="2400" dirty="0">
                <a:latin typeface="Atkinson Hyperlegible" pitchFamily="50" charset="0"/>
              </a:rPr>
              <a:t>ygių galimybių kontrolieriaus tarnyba</a:t>
            </a:r>
            <a:endParaRPr lang="en-US" sz="2400" dirty="0">
              <a:latin typeface="Atkinson Hyperlegible" pitchFamily="50" charset="0"/>
            </a:endParaRPr>
          </a:p>
          <a:p>
            <a:pPr algn="ctr"/>
            <a:endParaRPr lang="lt-LT" sz="2400" dirty="0">
              <a:latin typeface="Atkinson Hyperlegible" pitchFamily="50" charset="0"/>
              <a:hlinkClick r:id="rId3"/>
            </a:endParaRPr>
          </a:p>
          <a:p>
            <a:pPr algn="ctr"/>
            <a:r>
              <a:rPr lang="lt-LT" sz="2400" dirty="0">
                <a:latin typeface="Atkinson Hyperlegible" pitchFamily="50" charset="0"/>
                <a:hlinkClick r:id="rId3"/>
              </a:rPr>
              <a:t>www.lygybe.lt</a:t>
            </a:r>
            <a:r>
              <a:rPr lang="lt-LT" sz="2400" dirty="0">
                <a:latin typeface="Atkinson Hyperlegible" pitchFamily="50" charset="0"/>
              </a:rPr>
              <a:t>  </a:t>
            </a:r>
            <a:br>
              <a:rPr lang="lt-LT" sz="2400" dirty="0">
                <a:latin typeface="Atkinson Hyperlegible" pitchFamily="50" charset="0"/>
              </a:rPr>
            </a:br>
            <a:r>
              <a:rPr lang="lt-LT" sz="2400" dirty="0">
                <a:latin typeface="Atkinson Hyperlegible" pitchFamily="50" charset="0"/>
                <a:hlinkClick r:id="rId4"/>
              </a:rPr>
              <a:t>www.facebook.com/lygiosgalimybes</a:t>
            </a:r>
            <a:r>
              <a:rPr lang="lt-LT" sz="2400" dirty="0">
                <a:latin typeface="Atkinson Hyperlegible" pitchFamily="50" charset="0"/>
              </a:rPr>
              <a:t> </a:t>
            </a:r>
          </a:p>
          <a:p>
            <a:pPr algn="ctr"/>
            <a:r>
              <a:rPr lang="lt-LT" sz="2400" dirty="0">
                <a:latin typeface="Atkinson Hyperlegible" pitchFamily="50" charset="0"/>
                <a:hlinkClick r:id="rId5"/>
              </a:rPr>
              <a:t>lygybe@lygybe.lt</a:t>
            </a:r>
            <a:r>
              <a:rPr lang="lt-LT" sz="2400" dirty="0">
                <a:latin typeface="Atkinson Hyperlegible" pitchFamily="50" charset="0"/>
              </a:rPr>
              <a:t>  </a:t>
            </a:r>
          </a:p>
          <a:p>
            <a:pPr algn="ctr"/>
            <a:endParaRPr lang="lt-LT" sz="2400" dirty="0">
              <a:latin typeface="Atkinson Hyperlegible" pitchFamily="50" charset="0"/>
            </a:endParaRPr>
          </a:p>
          <a:p>
            <a:pPr algn="ctr"/>
            <a:r>
              <a:rPr lang="lt-LT" sz="2400" dirty="0">
                <a:latin typeface="Atkinson Hyperlegible" pitchFamily="50" charset="0"/>
              </a:rPr>
              <a:t>Rūta</a:t>
            </a:r>
            <a:r>
              <a:rPr lang="en-US" sz="2400" dirty="0">
                <a:latin typeface="Atkinson Hyperlegible" pitchFamily="50" charset="0"/>
              </a:rPr>
              <a:t> </a:t>
            </a:r>
            <a:r>
              <a:rPr lang="lt-LT" sz="2400" dirty="0">
                <a:latin typeface="Atkinson Hyperlegible" pitchFamily="50" charset="0"/>
              </a:rPr>
              <a:t>Juode</a:t>
            </a:r>
            <a:r>
              <a:rPr lang="en-US" sz="2400" dirty="0" err="1">
                <a:latin typeface="Atkinson Hyperlegible" pitchFamily="50" charset="0"/>
              </a:rPr>
              <a:t>lyt</a:t>
            </a:r>
            <a:r>
              <a:rPr lang="lt-LT" sz="2400" dirty="0">
                <a:latin typeface="Atkinson Hyperlegible" pitchFamily="50" charset="0"/>
              </a:rPr>
              <a:t>ė</a:t>
            </a:r>
            <a:endParaRPr lang="en-US" sz="2400" dirty="0">
              <a:latin typeface="Atkinson Hyperlegible" pitchFamily="50" charset="0"/>
            </a:endParaRPr>
          </a:p>
          <a:p>
            <a:pPr algn="ctr"/>
            <a:r>
              <a:rPr lang="lt-LT" sz="2400" dirty="0" err="1">
                <a:latin typeface="Atkinson Hyperlegible" pitchFamily="50" charset="0"/>
              </a:rPr>
              <a:t>ruta.juodelyte@lygybe.lt</a:t>
            </a:r>
            <a:endParaRPr lang="lt-LT" sz="6600" b="1" dirty="0">
              <a:solidFill>
                <a:srgbClr val="292929"/>
              </a:solidFill>
              <a:latin typeface="Atkinson Hyperlegible" pitchFamily="50" charset="0"/>
            </a:endParaRPr>
          </a:p>
        </p:txBody>
      </p:sp>
      <p:pic>
        <p:nvPicPr>
          <p:cNvPr id="3" name="Paveikslėlis 2">
            <a:extLst>
              <a:ext uri="{FF2B5EF4-FFF2-40B4-BE49-F238E27FC236}">
                <a16:creationId xmlns:a16="http://schemas.microsoft.com/office/drawing/2014/main" id="{4020DD35-206D-1AA0-ABAE-D3489C7AFB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3440" y="3429000"/>
            <a:ext cx="4349620" cy="4349620"/>
          </a:xfrm>
          <a:prstGeom prst="rect">
            <a:avLst/>
          </a:prstGeom>
        </p:spPr>
      </p:pic>
    </p:spTree>
    <p:extLst>
      <p:ext uri="{BB962C8B-B14F-4D97-AF65-F5344CB8AC3E}">
        <p14:creationId xmlns:p14="http://schemas.microsoft.com/office/powerpoint/2010/main" val="1787234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38EF41A7-5B32-4DF5-ED8B-3BEA485445CC}"/>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pic>
        <p:nvPicPr>
          <p:cNvPr id="3" name="Paveikslėlis 2">
            <a:extLst>
              <a:ext uri="{FF2B5EF4-FFF2-40B4-BE49-F238E27FC236}">
                <a16:creationId xmlns:a16="http://schemas.microsoft.com/office/drawing/2014/main" id="{4020DD35-206D-1AA0-ABAE-D3489C7AFB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32570" y="1254190"/>
            <a:ext cx="4349620" cy="4349620"/>
          </a:xfrm>
          <a:prstGeom prst="rect">
            <a:avLst/>
          </a:prstGeom>
        </p:spPr>
      </p:pic>
      <p:sp>
        <p:nvSpPr>
          <p:cNvPr id="2" name="TextBox 1">
            <a:extLst>
              <a:ext uri="{FF2B5EF4-FFF2-40B4-BE49-F238E27FC236}">
                <a16:creationId xmlns:a16="http://schemas.microsoft.com/office/drawing/2014/main" id="{BD5D6868-E623-4D1E-27A9-CCB9FD08E75C}"/>
              </a:ext>
            </a:extLst>
          </p:cNvPr>
          <p:cNvSpPr txBox="1"/>
          <p:nvPr/>
        </p:nvSpPr>
        <p:spPr>
          <a:xfrm>
            <a:off x="3028950" y="2130432"/>
            <a:ext cx="6134100" cy="548227"/>
          </a:xfrm>
          <a:prstGeom prst="rect">
            <a:avLst/>
          </a:prstGeom>
          <a:noFill/>
        </p:spPr>
        <p:txBody>
          <a:bodyPr wrap="square">
            <a:spAutoFit/>
          </a:bodyPr>
          <a:lstStyle/>
          <a:p>
            <a:pPr algn="ctr">
              <a:lnSpc>
                <a:spcPts val="3339"/>
              </a:lnSpc>
            </a:pPr>
            <a:r>
              <a:rPr lang="en-GB" sz="3600" b="1" dirty="0">
                <a:solidFill>
                  <a:schemeClr val="bg1"/>
                </a:solidFill>
                <a:latin typeface="Atkinson Hyperlegible" pitchFamily="50" charset="0"/>
              </a:rPr>
              <a:t>LG</a:t>
            </a:r>
            <a:r>
              <a:rPr lang="lt-LT" sz="3600" b="1" dirty="0">
                <a:solidFill>
                  <a:schemeClr val="bg1"/>
                </a:solidFill>
                <a:latin typeface="Atkinson Hyperlegible" pitchFamily="50" charset="0"/>
              </a:rPr>
              <a:t>Į, </a:t>
            </a:r>
            <a:r>
              <a:rPr lang="en-GB" sz="3600" b="1" dirty="0">
                <a:solidFill>
                  <a:schemeClr val="bg1"/>
                </a:solidFill>
                <a:latin typeface="Atkinson Hyperlegible" pitchFamily="50" charset="0"/>
              </a:rPr>
              <a:t>7 str.</a:t>
            </a:r>
            <a:endParaRPr lang="en-US" sz="3200" dirty="0">
              <a:solidFill>
                <a:schemeClr val="bg1"/>
              </a:solidFill>
              <a:latin typeface="Atkinson Hyperlegible" pitchFamily="50" charset="0"/>
            </a:endParaRPr>
          </a:p>
        </p:txBody>
      </p:sp>
      <p:sp>
        <p:nvSpPr>
          <p:cNvPr id="6" name="TextBox 5">
            <a:extLst>
              <a:ext uri="{FF2B5EF4-FFF2-40B4-BE49-F238E27FC236}">
                <a16:creationId xmlns:a16="http://schemas.microsoft.com/office/drawing/2014/main" id="{86C18E12-B2DC-9D74-E6CE-5E938324A8A2}"/>
              </a:ext>
            </a:extLst>
          </p:cNvPr>
          <p:cNvSpPr txBox="1"/>
          <p:nvPr/>
        </p:nvSpPr>
        <p:spPr>
          <a:xfrm>
            <a:off x="2940330" y="4179341"/>
            <a:ext cx="6134100" cy="548227"/>
          </a:xfrm>
          <a:prstGeom prst="rect">
            <a:avLst/>
          </a:prstGeom>
          <a:noFill/>
        </p:spPr>
        <p:txBody>
          <a:bodyPr wrap="square">
            <a:spAutoFit/>
          </a:bodyPr>
          <a:lstStyle/>
          <a:p>
            <a:pPr algn="ctr">
              <a:lnSpc>
                <a:spcPts val="3339"/>
              </a:lnSpc>
            </a:pPr>
            <a:r>
              <a:rPr lang="en-GB" sz="3600" b="1" dirty="0">
                <a:solidFill>
                  <a:schemeClr val="bg1"/>
                </a:solidFill>
                <a:latin typeface="Atkinson Hyperlegible" pitchFamily="50" charset="0"/>
              </a:rPr>
              <a:t>DK</a:t>
            </a:r>
            <a:r>
              <a:rPr lang="lt-LT" sz="3600" b="1" dirty="0">
                <a:solidFill>
                  <a:schemeClr val="bg1"/>
                </a:solidFill>
                <a:latin typeface="Atkinson Hyperlegible" pitchFamily="50" charset="0"/>
              </a:rPr>
              <a:t>, </a:t>
            </a:r>
            <a:r>
              <a:rPr lang="en-GB" sz="3600" b="1" dirty="0">
                <a:solidFill>
                  <a:schemeClr val="bg1"/>
                </a:solidFill>
                <a:latin typeface="Atkinson Hyperlegible" pitchFamily="50" charset="0"/>
              </a:rPr>
              <a:t>26 </a:t>
            </a:r>
            <a:r>
              <a:rPr lang="en-GB" sz="3600" b="1" dirty="0" err="1">
                <a:solidFill>
                  <a:schemeClr val="bg1"/>
                </a:solidFill>
                <a:latin typeface="Atkinson Hyperlegible" pitchFamily="50" charset="0"/>
              </a:rPr>
              <a:t>ir</a:t>
            </a:r>
            <a:r>
              <a:rPr lang="en-GB" sz="3600" b="1" dirty="0">
                <a:solidFill>
                  <a:schemeClr val="bg1"/>
                </a:solidFill>
                <a:latin typeface="Atkinson Hyperlegible" pitchFamily="50" charset="0"/>
              </a:rPr>
              <a:t> 30 str.</a:t>
            </a:r>
            <a:endParaRPr lang="en-US" sz="3200" dirty="0">
              <a:solidFill>
                <a:schemeClr val="bg1"/>
              </a:solidFill>
              <a:latin typeface="Atkinson Hyperlegible" pitchFamily="50" charset="0"/>
            </a:endParaRPr>
          </a:p>
        </p:txBody>
      </p:sp>
    </p:spTree>
    <p:extLst>
      <p:ext uri="{BB962C8B-B14F-4D97-AF65-F5344CB8AC3E}">
        <p14:creationId xmlns:p14="http://schemas.microsoft.com/office/powerpoint/2010/main" val="3893815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6055405-5162-AE8F-7F9A-A1504900CD22}"/>
              </a:ext>
            </a:extLst>
          </p:cNvPr>
          <p:cNvGraphicFramePr>
            <a:graphicFrameLocks noGrp="1"/>
          </p:cNvGraphicFramePr>
          <p:nvPr>
            <p:ph idx="1"/>
            <p:extLst>
              <p:ext uri="{D42A27DB-BD31-4B8C-83A1-F6EECF244321}">
                <p14:modId xmlns:p14="http://schemas.microsoft.com/office/powerpoint/2010/main" val="2518124617"/>
              </p:ext>
            </p:extLst>
          </p:nvPr>
        </p:nvGraphicFramePr>
        <p:xfrm>
          <a:off x="870858" y="2198279"/>
          <a:ext cx="10221686" cy="3978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150063F0-8D47-B478-DE1E-C0BF1381CE9A}"/>
              </a:ext>
            </a:extLst>
          </p:cNvPr>
          <p:cNvPicPr>
            <a:picLocks noChangeAspect="1"/>
          </p:cNvPicPr>
          <p:nvPr/>
        </p:nvPicPr>
        <p:blipFill rotWithShape="1">
          <a:blip r:embed="rId8">
            <a:extLst>
              <a:ext uri="{28A0092B-C50C-407E-A947-70E740481C1C}">
                <a14:useLocalDpi xmlns:a14="http://schemas.microsoft.com/office/drawing/2010/main" val="0"/>
              </a:ext>
            </a:extLst>
          </a:blip>
          <a:srcRect l="27141"/>
          <a:stretch/>
        </p:blipFill>
        <p:spPr>
          <a:xfrm>
            <a:off x="-76200" y="-303120"/>
            <a:ext cx="1652770" cy="2268465"/>
          </a:xfrm>
          <a:prstGeom prst="rect">
            <a:avLst/>
          </a:prstGeom>
        </p:spPr>
      </p:pic>
      <p:sp>
        <p:nvSpPr>
          <p:cNvPr id="9" name="Pavadinimas 1">
            <a:extLst>
              <a:ext uri="{FF2B5EF4-FFF2-40B4-BE49-F238E27FC236}">
                <a16:creationId xmlns:a16="http://schemas.microsoft.com/office/drawing/2014/main" id="{FAD0690E-F459-9EF5-0288-4AFE3DB8D872}"/>
              </a:ext>
            </a:extLst>
          </p:cNvPr>
          <p:cNvSpPr txBox="1">
            <a:spLocks/>
          </p:cNvSpPr>
          <p:nvPr/>
        </p:nvSpPr>
        <p:spPr>
          <a:xfrm>
            <a:off x="1789622" y="629585"/>
            <a:ext cx="10313986" cy="6959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b="1" dirty="0">
                <a:solidFill>
                  <a:srgbClr val="292929"/>
                </a:solidFill>
                <a:latin typeface="Atkinson Hyperlegible" pitchFamily="2" charset="0"/>
              </a:rPr>
              <a:t>Lygių galimybių užtikrinimas</a:t>
            </a:r>
            <a:r>
              <a:rPr lang="en-GB" sz="3200" b="1" dirty="0">
                <a:solidFill>
                  <a:srgbClr val="292929"/>
                </a:solidFill>
                <a:latin typeface="Atkinson Hyperlegible" pitchFamily="2" charset="0"/>
              </a:rPr>
              <a:t> </a:t>
            </a:r>
          </a:p>
        </p:txBody>
      </p:sp>
      <p:pic>
        <p:nvPicPr>
          <p:cNvPr id="2" name="Paveikslėlis 1">
            <a:extLst>
              <a:ext uri="{FF2B5EF4-FFF2-40B4-BE49-F238E27FC236}">
                <a16:creationId xmlns:a16="http://schemas.microsoft.com/office/drawing/2014/main" id="{C3E167C0-33B9-741E-EE75-73B755DD2E51}"/>
              </a:ext>
            </a:extLst>
          </p:cNvPr>
          <p:cNvPicPr>
            <a:picLocks noChangeAspect="1"/>
          </p:cNvPicPr>
          <p:nvPr/>
        </p:nvPicPr>
        <p:blipFill rotWithShape="1">
          <a:blip r:embed="rId9">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61350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38EF41A7-5B32-4DF5-ED8B-3BEA485445CC}"/>
              </a:ext>
            </a:extLst>
          </p:cNvPr>
          <p:cNvPicPr>
            <a:picLocks noChangeAspect="1"/>
          </p:cNvPicPr>
          <p:nvPr/>
        </p:nvPicPr>
        <p:blipFill rotWithShape="1">
          <a:blip r:embed="rId2">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
        <p:nvSpPr>
          <p:cNvPr id="5" name="Pavadinimas 1">
            <a:extLst>
              <a:ext uri="{FF2B5EF4-FFF2-40B4-BE49-F238E27FC236}">
                <a16:creationId xmlns:a16="http://schemas.microsoft.com/office/drawing/2014/main" id="{15FFDBDF-3332-080E-1C77-BBD94C9A2D56}"/>
              </a:ext>
            </a:extLst>
          </p:cNvPr>
          <p:cNvSpPr txBox="1">
            <a:spLocks/>
          </p:cNvSpPr>
          <p:nvPr/>
        </p:nvSpPr>
        <p:spPr>
          <a:xfrm>
            <a:off x="1468013" y="2678635"/>
            <a:ext cx="9255967" cy="15007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t-LT" sz="5400" b="1" dirty="0">
                <a:solidFill>
                  <a:srgbClr val="292929"/>
                </a:solidFill>
                <a:latin typeface="Atkinson Hyperlegible" pitchFamily="2" charset="0"/>
              </a:rPr>
              <a:t>Lygių galimybių integravimo žingsniai</a:t>
            </a:r>
          </a:p>
        </p:txBody>
      </p:sp>
      <p:pic>
        <p:nvPicPr>
          <p:cNvPr id="3" name="Paveikslėlis 2">
            <a:extLst>
              <a:ext uri="{FF2B5EF4-FFF2-40B4-BE49-F238E27FC236}">
                <a16:creationId xmlns:a16="http://schemas.microsoft.com/office/drawing/2014/main" id="{8F811280-7651-9A66-CFB9-DF8699B916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70286" y="1904061"/>
            <a:ext cx="851419" cy="851419"/>
          </a:xfrm>
          <a:prstGeom prst="rect">
            <a:avLst/>
          </a:prstGeom>
        </p:spPr>
      </p:pic>
    </p:spTree>
    <p:extLst>
      <p:ext uri="{BB962C8B-B14F-4D97-AF65-F5344CB8AC3E}">
        <p14:creationId xmlns:p14="http://schemas.microsoft.com/office/powerpoint/2010/main" val="1039135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E93ADD-6DB9-D568-4C43-EDB924A4720F}"/>
              </a:ext>
            </a:extLst>
          </p:cNvPr>
          <p:cNvSpPr txBox="1"/>
          <p:nvPr/>
        </p:nvSpPr>
        <p:spPr>
          <a:xfrm>
            <a:off x="5091270" y="1160036"/>
            <a:ext cx="6096000" cy="1015663"/>
          </a:xfrm>
          <a:prstGeom prst="rect">
            <a:avLst/>
          </a:prstGeom>
          <a:noFill/>
        </p:spPr>
        <p:txBody>
          <a:bodyPr wrap="square">
            <a:spAutoFit/>
          </a:bodyPr>
          <a:lstStyle/>
          <a:p>
            <a:r>
              <a:rPr lang="lt-LT" sz="6000" b="1" dirty="0">
                <a:latin typeface="Atkinson Hyperlegible" pitchFamily="50" charset="0"/>
              </a:rPr>
              <a:t>1. Suvokimas</a:t>
            </a:r>
            <a:endParaRPr lang="en-GB" sz="6000" b="1" dirty="0">
              <a:latin typeface="Atkinson Hyperlegible" pitchFamily="50" charset="0"/>
            </a:endParaRPr>
          </a:p>
        </p:txBody>
      </p:sp>
      <p:pic>
        <p:nvPicPr>
          <p:cNvPr id="15" name="Paveikslėlis 14">
            <a:extLst>
              <a:ext uri="{FF2B5EF4-FFF2-40B4-BE49-F238E27FC236}">
                <a16:creationId xmlns:a16="http://schemas.microsoft.com/office/drawing/2014/main" id="{7DBF695F-A427-0D11-9279-E5404311A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287" y="1667867"/>
            <a:ext cx="3930445" cy="3930445"/>
          </a:xfrm>
          <a:prstGeom prst="rect">
            <a:avLst/>
          </a:prstGeom>
        </p:spPr>
      </p:pic>
      <p:sp>
        <p:nvSpPr>
          <p:cNvPr id="17" name="TextBox 16">
            <a:extLst>
              <a:ext uri="{FF2B5EF4-FFF2-40B4-BE49-F238E27FC236}">
                <a16:creationId xmlns:a16="http://schemas.microsoft.com/office/drawing/2014/main" id="{9046BAD8-67FA-1F85-7E7D-B0015B829F58}"/>
              </a:ext>
            </a:extLst>
          </p:cNvPr>
          <p:cNvSpPr txBox="1"/>
          <p:nvPr/>
        </p:nvSpPr>
        <p:spPr>
          <a:xfrm>
            <a:off x="2076446" y="2683530"/>
            <a:ext cx="3722125" cy="1815882"/>
          </a:xfrm>
          <a:prstGeom prst="rect">
            <a:avLst/>
          </a:prstGeom>
          <a:noFill/>
        </p:spPr>
        <p:txBody>
          <a:bodyPr wrap="square">
            <a:spAutoFit/>
          </a:bodyPr>
          <a:lstStyle/>
          <a:p>
            <a:pPr algn="ctr"/>
            <a:r>
              <a:rPr lang="lt-LT" sz="2800" b="1" dirty="0">
                <a:latin typeface="Atkinson Hyperlegible" pitchFamily="50" charset="0"/>
              </a:rPr>
              <a:t>Kas yra lygios </a:t>
            </a:r>
          </a:p>
          <a:p>
            <a:pPr algn="ctr"/>
            <a:r>
              <a:rPr lang="lt-LT" sz="2800" b="1" dirty="0">
                <a:latin typeface="Atkinson Hyperlegible" pitchFamily="50" charset="0"/>
              </a:rPr>
              <a:t>galimybės? Kaip tai </a:t>
            </a:r>
          </a:p>
          <a:p>
            <a:pPr algn="ctr"/>
            <a:r>
              <a:rPr lang="lt-LT" sz="2800" b="1" dirty="0">
                <a:latin typeface="Atkinson Hyperlegible" pitchFamily="50" charset="0"/>
              </a:rPr>
              <a:t>liečia kiekvieną iš </a:t>
            </a:r>
          </a:p>
          <a:p>
            <a:pPr algn="ctr"/>
            <a:r>
              <a:rPr lang="lt-LT" sz="2800" b="1" dirty="0">
                <a:latin typeface="Atkinson Hyperlegible" pitchFamily="50" charset="0"/>
              </a:rPr>
              <a:t>mūsų asmeniškai?</a:t>
            </a:r>
            <a:r>
              <a:rPr lang="lt-LT" sz="1800" b="1" dirty="0">
                <a:latin typeface="Atkinson Hyperlegible" pitchFamily="50" charset="0"/>
              </a:rPr>
              <a:t> </a:t>
            </a:r>
            <a:endParaRPr lang="en-GB" sz="1800" b="1" dirty="0">
              <a:latin typeface="Atkinson Hyperlegible" pitchFamily="50" charset="0"/>
            </a:endParaRPr>
          </a:p>
        </p:txBody>
      </p:sp>
      <p:pic>
        <p:nvPicPr>
          <p:cNvPr id="18" name="Paveikslėlis 17">
            <a:extLst>
              <a:ext uri="{FF2B5EF4-FFF2-40B4-BE49-F238E27FC236}">
                <a16:creationId xmlns:a16="http://schemas.microsoft.com/office/drawing/2014/main" id="{9FCC20CD-97C4-A32D-54F9-532B9285A99D}"/>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2270538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38EF41A7-5B32-4DF5-ED8B-3BEA485445CC}"/>
              </a:ext>
            </a:extLst>
          </p:cNvPr>
          <p:cNvPicPr>
            <a:picLocks noChangeAspect="1"/>
          </p:cNvPicPr>
          <p:nvPr/>
        </p:nvPicPr>
        <p:blipFill rotWithShape="1">
          <a:blip r:embed="rId3">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
        <p:nvSpPr>
          <p:cNvPr id="18" name="Antrinis pavadinimas 2">
            <a:extLst>
              <a:ext uri="{FF2B5EF4-FFF2-40B4-BE49-F238E27FC236}">
                <a16:creationId xmlns:a16="http://schemas.microsoft.com/office/drawing/2014/main" id="{745DDA6C-0E91-20E5-DDAB-1C9BB1BD8B9F}"/>
              </a:ext>
            </a:extLst>
          </p:cNvPr>
          <p:cNvSpPr txBox="1">
            <a:spLocks/>
          </p:cNvSpPr>
          <p:nvPr/>
        </p:nvSpPr>
        <p:spPr>
          <a:xfrm>
            <a:off x="931177" y="1716680"/>
            <a:ext cx="4966587" cy="44396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lnSpc>
                <a:spcPct val="110000"/>
              </a:lnSpc>
              <a:spcBef>
                <a:spcPts val="0"/>
              </a:spcBef>
              <a:spcAft>
                <a:spcPts val="0"/>
              </a:spcAft>
              <a:buSzPts val="1200"/>
              <a:buNone/>
            </a:pPr>
            <a:r>
              <a:rPr lang="en-US" sz="3200" b="1" dirty="0">
                <a:latin typeface="Atkinson Hyperlegible" pitchFamily="50" charset="0"/>
              </a:rPr>
              <a:t>19 % </a:t>
            </a:r>
            <a:r>
              <a:rPr lang="lt-LT" sz="2200" dirty="0">
                <a:latin typeface="Atkinson Hyperlegible" pitchFamily="50" charset="0"/>
              </a:rPr>
              <a:t>tiki, jog </a:t>
            </a:r>
            <a:r>
              <a:rPr lang="lt-LT" sz="2200" b="1" dirty="0">
                <a:solidFill>
                  <a:srgbClr val="F1754B"/>
                </a:solidFill>
                <a:latin typeface="Atkinson Hyperlegible" pitchFamily="50" charset="0"/>
              </a:rPr>
              <a:t>turėti</a:t>
            </a:r>
            <a:r>
              <a:rPr lang="lt-LT" sz="2200" b="1" dirty="0">
                <a:solidFill>
                  <a:schemeClr val="accent2">
                    <a:lumMod val="75000"/>
                  </a:schemeClr>
                </a:solidFill>
                <a:latin typeface="Atkinson Hyperlegible" pitchFamily="50" charset="0"/>
              </a:rPr>
              <a:t> </a:t>
            </a:r>
            <a:r>
              <a:rPr lang="lt-LT" sz="2200" b="1" dirty="0">
                <a:solidFill>
                  <a:srgbClr val="F1754B"/>
                </a:solidFill>
                <a:latin typeface="Atkinson Hyperlegible" pitchFamily="50" charset="0"/>
              </a:rPr>
              <a:t>vaikų</a:t>
            </a:r>
            <a:r>
              <a:rPr lang="lt-LT" sz="2200" b="1" dirty="0">
                <a:solidFill>
                  <a:schemeClr val="accent2">
                    <a:lumMod val="75000"/>
                  </a:schemeClr>
                </a:solidFill>
                <a:latin typeface="Atkinson Hyperlegible" pitchFamily="50" charset="0"/>
              </a:rPr>
              <a:t> </a:t>
            </a:r>
            <a:r>
              <a:rPr lang="lt-LT" sz="2200" dirty="0">
                <a:latin typeface="Atkinson Hyperlegible" pitchFamily="50" charset="0"/>
              </a:rPr>
              <a:t>yra svarbiau moterims</a:t>
            </a:r>
            <a:endParaRPr lang="en-US" sz="2200" dirty="0">
              <a:latin typeface="Atkinson Hyperlegible" pitchFamily="50" charset="0"/>
            </a:endParaRPr>
          </a:p>
          <a:p>
            <a:pPr marL="0" indent="0">
              <a:lnSpc>
                <a:spcPct val="110000"/>
              </a:lnSpc>
              <a:buNone/>
            </a:pPr>
            <a:r>
              <a:rPr lang="en-US" sz="3200" b="1" dirty="0">
                <a:latin typeface="Atkinson Hyperlegible" pitchFamily="50" charset="0"/>
              </a:rPr>
              <a:t>24 % </a:t>
            </a:r>
            <a:r>
              <a:rPr lang="lt-LT" sz="2200" dirty="0">
                <a:latin typeface="Atkinson Hyperlegible" pitchFamily="50" charset="0"/>
              </a:rPr>
              <a:t>tiki, jog </a:t>
            </a:r>
            <a:r>
              <a:rPr lang="lt-LT" sz="2200" b="1" dirty="0">
                <a:solidFill>
                  <a:srgbClr val="F1754B"/>
                </a:solidFill>
                <a:latin typeface="Atkinson Hyperlegible" pitchFamily="50" charset="0"/>
              </a:rPr>
              <a:t>karjera</a:t>
            </a:r>
            <a:r>
              <a:rPr lang="lt-LT" sz="2200" dirty="0">
                <a:latin typeface="Atkinson Hyperlegible" pitchFamily="50" charset="0"/>
              </a:rPr>
              <a:t> turėtų būti svarbesnė vyrams</a:t>
            </a:r>
            <a:endParaRPr lang="en-GB" sz="2200" dirty="0">
              <a:latin typeface="Atkinson Hyperlegible" pitchFamily="50" charset="0"/>
            </a:endParaRPr>
          </a:p>
          <a:p>
            <a:pPr marL="0" indent="0">
              <a:lnSpc>
                <a:spcPct val="110000"/>
              </a:lnSpc>
              <a:buNone/>
            </a:pPr>
            <a:r>
              <a:rPr lang="en-US" sz="3200" b="1" dirty="0">
                <a:latin typeface="Atkinson Hyperlegible" pitchFamily="50" charset="0"/>
              </a:rPr>
              <a:t>18 % </a:t>
            </a:r>
            <a:r>
              <a:rPr lang="lt-LT" sz="2200" dirty="0">
                <a:latin typeface="Atkinson Hyperlegible" pitchFamily="50" charset="0"/>
              </a:rPr>
              <a:t>tiki, jog būti </a:t>
            </a:r>
            <a:r>
              <a:rPr lang="lt-LT" sz="2200" b="1" dirty="0">
                <a:solidFill>
                  <a:srgbClr val="F1754B"/>
                </a:solidFill>
                <a:latin typeface="Atkinson Hyperlegible" pitchFamily="50" charset="0"/>
              </a:rPr>
              <a:t>rūpestingoms</a:t>
            </a:r>
            <a:r>
              <a:rPr lang="lt-LT" sz="2200" dirty="0">
                <a:latin typeface="Atkinson Hyperlegible" pitchFamily="50" charset="0"/>
              </a:rPr>
              <a:t> yra svarbiau moterims</a:t>
            </a:r>
          </a:p>
          <a:p>
            <a:pPr marL="0" indent="0">
              <a:lnSpc>
                <a:spcPct val="110000"/>
              </a:lnSpc>
              <a:spcBef>
                <a:spcPts val="0"/>
              </a:spcBef>
              <a:spcAft>
                <a:spcPts val="1500"/>
              </a:spcAft>
              <a:buNone/>
            </a:pPr>
            <a:endParaRPr lang="lt-LT" sz="1800" dirty="0">
              <a:latin typeface="Atkinson Hyperlegible" pitchFamily="50" charset="0"/>
            </a:endParaRPr>
          </a:p>
          <a:p>
            <a:pPr marL="0" indent="0">
              <a:lnSpc>
                <a:spcPct val="110000"/>
              </a:lnSpc>
              <a:spcBef>
                <a:spcPts val="0"/>
              </a:spcBef>
              <a:spcAft>
                <a:spcPts val="1500"/>
              </a:spcAft>
              <a:buNone/>
            </a:pPr>
            <a:endParaRPr lang="lt-LT" sz="2400" dirty="0">
              <a:solidFill>
                <a:srgbClr val="292929"/>
              </a:solidFill>
              <a:latin typeface="Atkinson Hyperlegible" pitchFamily="50" charset="0"/>
            </a:endParaRPr>
          </a:p>
        </p:txBody>
      </p:sp>
      <p:pic>
        <p:nvPicPr>
          <p:cNvPr id="8" name="Paveikslėlis 16">
            <a:extLst>
              <a:ext uri="{FF2B5EF4-FFF2-40B4-BE49-F238E27FC236}">
                <a16:creationId xmlns:a16="http://schemas.microsoft.com/office/drawing/2014/main" id="{D0EBEB5B-52F3-9782-73F5-43E346DBB4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122" y="1738737"/>
            <a:ext cx="441451" cy="441451"/>
          </a:xfrm>
          <a:prstGeom prst="rect">
            <a:avLst/>
          </a:prstGeom>
        </p:spPr>
      </p:pic>
      <p:pic>
        <p:nvPicPr>
          <p:cNvPr id="9" name="Paveikslėlis 16">
            <a:extLst>
              <a:ext uri="{FF2B5EF4-FFF2-40B4-BE49-F238E27FC236}">
                <a16:creationId xmlns:a16="http://schemas.microsoft.com/office/drawing/2014/main" id="{60862FDB-E7E8-BAE2-171B-792438ABE9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122" y="2867326"/>
            <a:ext cx="441451" cy="441451"/>
          </a:xfrm>
          <a:prstGeom prst="rect">
            <a:avLst/>
          </a:prstGeom>
        </p:spPr>
      </p:pic>
      <p:pic>
        <p:nvPicPr>
          <p:cNvPr id="10" name="Paveikslėlis 16">
            <a:extLst>
              <a:ext uri="{FF2B5EF4-FFF2-40B4-BE49-F238E27FC236}">
                <a16:creationId xmlns:a16="http://schemas.microsoft.com/office/drawing/2014/main" id="{AC7D8B07-1B73-B5F1-FD4C-EA812ABC4E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9478" y="4088438"/>
            <a:ext cx="441451" cy="441451"/>
          </a:xfrm>
          <a:prstGeom prst="rect">
            <a:avLst/>
          </a:prstGeom>
        </p:spPr>
      </p:pic>
      <p:pic>
        <p:nvPicPr>
          <p:cNvPr id="12" name="Picture 11">
            <a:extLst>
              <a:ext uri="{FF2B5EF4-FFF2-40B4-BE49-F238E27FC236}">
                <a16:creationId xmlns:a16="http://schemas.microsoft.com/office/drawing/2014/main" id="{754368D0-6A23-FEC6-0938-BE87DA9796D0}"/>
              </a:ext>
            </a:extLst>
          </p:cNvPr>
          <p:cNvPicPr>
            <a:picLocks noChangeAspect="1"/>
          </p:cNvPicPr>
          <p:nvPr/>
        </p:nvPicPr>
        <p:blipFill rotWithShape="1">
          <a:blip r:embed="rId5">
            <a:extLst>
              <a:ext uri="{28A0092B-C50C-407E-A947-70E740481C1C}">
                <a14:useLocalDpi xmlns:a14="http://schemas.microsoft.com/office/drawing/2010/main" val="0"/>
              </a:ext>
            </a:extLst>
          </a:blip>
          <a:srcRect l="27141"/>
          <a:stretch/>
        </p:blipFill>
        <p:spPr>
          <a:xfrm>
            <a:off x="0" y="-413252"/>
            <a:ext cx="1652770" cy="2268465"/>
          </a:xfrm>
          <a:prstGeom prst="rect">
            <a:avLst/>
          </a:prstGeom>
        </p:spPr>
      </p:pic>
      <p:sp>
        <p:nvSpPr>
          <p:cNvPr id="2" name="Pavadinimas 1">
            <a:extLst>
              <a:ext uri="{FF2B5EF4-FFF2-40B4-BE49-F238E27FC236}">
                <a16:creationId xmlns:a16="http://schemas.microsoft.com/office/drawing/2014/main" id="{EBF39481-1762-B5B5-CAC3-2C244CB7FBB3}"/>
              </a:ext>
            </a:extLst>
          </p:cNvPr>
          <p:cNvSpPr txBox="1">
            <a:spLocks/>
          </p:cNvSpPr>
          <p:nvPr/>
        </p:nvSpPr>
        <p:spPr>
          <a:xfrm>
            <a:off x="1847007" y="514531"/>
            <a:ext cx="9326591" cy="7024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err="1">
                <a:solidFill>
                  <a:srgbClr val="292929"/>
                </a:solidFill>
                <a:latin typeface="Atkinson Hyperlegible" pitchFamily="2" charset="0"/>
              </a:rPr>
              <a:t>Nuostatos</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lyties</a:t>
            </a:r>
            <a:r>
              <a:rPr lang="en-GB" sz="3200" b="1" dirty="0">
                <a:solidFill>
                  <a:srgbClr val="292929"/>
                </a:solidFill>
                <a:latin typeface="Atkinson Hyperlegible" pitchFamily="2" charset="0"/>
              </a:rPr>
              <a:t> </a:t>
            </a:r>
            <a:r>
              <a:rPr lang="en-GB" sz="3200" b="1" dirty="0" err="1">
                <a:solidFill>
                  <a:srgbClr val="292929"/>
                </a:solidFill>
                <a:latin typeface="Atkinson Hyperlegible" pitchFamily="2" charset="0"/>
              </a:rPr>
              <a:t>pagrindu</a:t>
            </a:r>
            <a:endParaRPr lang="lt-LT" sz="3200" b="1" dirty="0">
              <a:solidFill>
                <a:srgbClr val="292929"/>
              </a:solidFill>
              <a:latin typeface="Atkinson Hyperlegible" pitchFamily="2" charset="0"/>
            </a:endParaRPr>
          </a:p>
        </p:txBody>
      </p:sp>
      <p:pic>
        <p:nvPicPr>
          <p:cNvPr id="3" name="Picture 2" descr="Beginner&amp;#39;s Guide to Private Labeling and White Labeling | Ecomdash">
            <a:extLst>
              <a:ext uri="{FF2B5EF4-FFF2-40B4-BE49-F238E27FC236}">
                <a16:creationId xmlns:a16="http://schemas.microsoft.com/office/drawing/2014/main" id="{330B7F57-6963-3A40-EA90-08A5D3210D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9953"/>
          <a:stretch/>
        </p:blipFill>
        <p:spPr bwMode="auto">
          <a:xfrm>
            <a:off x="0" y="5141320"/>
            <a:ext cx="12364422" cy="2209989"/>
          </a:xfrm>
          <a:prstGeom prst="rect">
            <a:avLst/>
          </a:prstGeom>
          <a:noFill/>
          <a:extLst>
            <a:ext uri="{909E8E84-426E-40DD-AFC4-6F175D3DCCD1}">
              <a14:hiddenFill xmlns:a14="http://schemas.microsoft.com/office/drawing/2010/main">
                <a:solidFill>
                  <a:srgbClr val="FFFFFF"/>
                </a:solidFill>
              </a14:hiddenFill>
            </a:ext>
          </a:extLst>
        </p:spPr>
      </p:pic>
      <p:sp>
        <p:nvSpPr>
          <p:cNvPr id="6" name="Antrinis pavadinimas 2">
            <a:extLst>
              <a:ext uri="{FF2B5EF4-FFF2-40B4-BE49-F238E27FC236}">
                <a16:creationId xmlns:a16="http://schemas.microsoft.com/office/drawing/2014/main" id="{14C69138-6B29-8646-DCCD-A421560D33B2}"/>
              </a:ext>
            </a:extLst>
          </p:cNvPr>
          <p:cNvSpPr txBox="1">
            <a:spLocks/>
          </p:cNvSpPr>
          <p:nvPr/>
        </p:nvSpPr>
        <p:spPr>
          <a:xfrm>
            <a:off x="6779605" y="1500873"/>
            <a:ext cx="5250814" cy="44396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lnSpc>
                <a:spcPct val="100000"/>
              </a:lnSpc>
              <a:spcBef>
                <a:spcPts val="1200"/>
              </a:spcBef>
              <a:spcAft>
                <a:spcPts val="0"/>
              </a:spcAft>
              <a:buSzPts val="1200"/>
              <a:buNone/>
            </a:pPr>
            <a:r>
              <a:rPr lang="lt-LT" sz="3200" b="1" dirty="0">
                <a:latin typeface="Atkinson Hyperlegible" pitchFamily="50" charset="0"/>
              </a:rPr>
              <a:t>22</a:t>
            </a:r>
            <a:r>
              <a:rPr lang="en-GB" sz="3200" b="1" dirty="0">
                <a:latin typeface="Atkinson Hyperlegible" pitchFamily="50" charset="0"/>
              </a:rPr>
              <a:t> </a:t>
            </a:r>
            <a:r>
              <a:rPr lang="en-US" sz="3200" b="1" dirty="0">
                <a:latin typeface="Atkinson Hyperlegible" pitchFamily="50" charset="0"/>
              </a:rPr>
              <a:t>% </a:t>
            </a:r>
            <a:r>
              <a:rPr lang="lt-LT" sz="2200" dirty="0">
                <a:latin typeface="Atkinson Hyperlegible" pitchFamily="50" charset="0"/>
              </a:rPr>
              <a:t>tiki, jog būti </a:t>
            </a:r>
            <a:r>
              <a:rPr lang="lt-LT" sz="2200" b="1" dirty="0">
                <a:solidFill>
                  <a:srgbClr val="F1754B"/>
                </a:solidFill>
                <a:latin typeface="Atkinson Hyperlegible" pitchFamily="50" charset="0"/>
              </a:rPr>
              <a:t>sportiškiems</a:t>
            </a:r>
            <a:r>
              <a:rPr lang="lt-LT" sz="2200" dirty="0">
                <a:latin typeface="Atkinson Hyperlegible" pitchFamily="50" charset="0"/>
              </a:rPr>
              <a:t> yra svarbiau vyrams</a:t>
            </a:r>
          </a:p>
          <a:p>
            <a:pPr marL="0" lvl="0" indent="0" algn="l" rtl="0">
              <a:lnSpc>
                <a:spcPct val="100000"/>
              </a:lnSpc>
              <a:spcBef>
                <a:spcPts val="1200"/>
              </a:spcBef>
              <a:spcAft>
                <a:spcPts val="0"/>
              </a:spcAft>
              <a:buSzPts val="1200"/>
              <a:buNone/>
            </a:pPr>
            <a:r>
              <a:rPr lang="en-US" sz="3200" b="1" dirty="0">
                <a:latin typeface="Atkinson Hyperlegible" pitchFamily="50" charset="0"/>
              </a:rPr>
              <a:t>24 % </a:t>
            </a:r>
            <a:r>
              <a:rPr lang="lt-LT" sz="2200" dirty="0">
                <a:latin typeface="Atkinson Hyperlegible" pitchFamily="50" charset="0"/>
              </a:rPr>
              <a:t>vyrų mano, jog </a:t>
            </a:r>
            <a:r>
              <a:rPr lang="lt-LT" sz="2200" b="1" dirty="0">
                <a:solidFill>
                  <a:srgbClr val="F1754B"/>
                </a:solidFill>
                <a:latin typeface="Atkinson Hyperlegible" pitchFamily="50" charset="0"/>
              </a:rPr>
              <a:t>nėra</a:t>
            </a:r>
            <a:r>
              <a:rPr lang="lt-LT" sz="2200" b="1" dirty="0">
                <a:solidFill>
                  <a:schemeClr val="accent2">
                    <a:lumMod val="75000"/>
                  </a:schemeClr>
                </a:solidFill>
                <a:latin typeface="Atkinson Hyperlegible" pitchFamily="50" charset="0"/>
              </a:rPr>
              <a:t> </a:t>
            </a:r>
            <a:r>
              <a:rPr lang="lt-LT" sz="2200" b="1" dirty="0">
                <a:solidFill>
                  <a:srgbClr val="F1754B"/>
                </a:solidFill>
                <a:latin typeface="Atkinson Hyperlegible" pitchFamily="50" charset="0"/>
              </a:rPr>
              <a:t>normalu</a:t>
            </a:r>
            <a:r>
              <a:rPr lang="lt-LT" sz="2200" dirty="0">
                <a:latin typeface="Atkinson Hyperlegible" pitchFamily="50" charset="0"/>
              </a:rPr>
              <a:t>, kai vyrai verkia</a:t>
            </a:r>
            <a:endParaRPr lang="en-US" sz="2200" b="1" dirty="0">
              <a:solidFill>
                <a:schemeClr val="accent1">
                  <a:lumMod val="75000"/>
                </a:schemeClr>
              </a:solidFill>
              <a:latin typeface="Atkinson Hyperlegible" pitchFamily="50" charset="0"/>
            </a:endParaRPr>
          </a:p>
          <a:p>
            <a:pPr marL="0" indent="0">
              <a:lnSpc>
                <a:spcPct val="110000"/>
              </a:lnSpc>
              <a:spcBef>
                <a:spcPts val="1200"/>
              </a:spcBef>
              <a:spcAft>
                <a:spcPts val="1500"/>
              </a:spcAft>
              <a:buNone/>
            </a:pPr>
            <a:r>
              <a:rPr lang="en-GB" sz="3200" b="1" dirty="0">
                <a:latin typeface="Atkinson Hyperlegible" pitchFamily="50" charset="0"/>
              </a:rPr>
              <a:t>30 % </a:t>
            </a:r>
            <a:r>
              <a:rPr lang="lt-LT" sz="2200" dirty="0">
                <a:latin typeface="Atkinson Hyperlegible" pitchFamily="50" charset="0"/>
              </a:rPr>
              <a:t>žmonių nėra tikri arba mano, kad nėra normalu, kai </a:t>
            </a:r>
            <a:r>
              <a:rPr lang="lt-LT" sz="2200" b="1" dirty="0">
                <a:solidFill>
                  <a:srgbClr val="F1754B"/>
                </a:solidFill>
                <a:latin typeface="Atkinson Hyperlegible" pitchFamily="50" charset="0"/>
              </a:rPr>
              <a:t>vyras ima vaiko priežiūros atostogas</a:t>
            </a:r>
          </a:p>
          <a:p>
            <a:pPr marL="0" indent="0">
              <a:lnSpc>
                <a:spcPct val="110000"/>
              </a:lnSpc>
              <a:spcBef>
                <a:spcPts val="0"/>
              </a:spcBef>
              <a:spcAft>
                <a:spcPts val="1500"/>
              </a:spcAft>
              <a:buNone/>
            </a:pPr>
            <a:endParaRPr lang="lt-LT" sz="2400" dirty="0">
              <a:solidFill>
                <a:srgbClr val="292929"/>
              </a:solidFill>
              <a:latin typeface="Atkinson Hyperlegible" pitchFamily="50" charset="0"/>
            </a:endParaRPr>
          </a:p>
        </p:txBody>
      </p:sp>
      <p:pic>
        <p:nvPicPr>
          <p:cNvPr id="11" name="Paveikslėlis 16">
            <a:extLst>
              <a:ext uri="{FF2B5EF4-FFF2-40B4-BE49-F238E27FC236}">
                <a16:creationId xmlns:a16="http://schemas.microsoft.com/office/drawing/2014/main" id="{F4DFFA85-79C8-F24B-DCDF-858AF74E70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77222" y="1569857"/>
            <a:ext cx="441451" cy="441451"/>
          </a:xfrm>
          <a:prstGeom prst="rect">
            <a:avLst/>
          </a:prstGeom>
        </p:spPr>
      </p:pic>
      <p:pic>
        <p:nvPicPr>
          <p:cNvPr id="13" name="Paveikslėlis 16">
            <a:extLst>
              <a:ext uri="{FF2B5EF4-FFF2-40B4-BE49-F238E27FC236}">
                <a16:creationId xmlns:a16="http://schemas.microsoft.com/office/drawing/2014/main" id="{8F6C321B-CDF9-EFD4-3E25-2600A64B2C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77222" y="2698446"/>
            <a:ext cx="441451" cy="441451"/>
          </a:xfrm>
          <a:prstGeom prst="rect">
            <a:avLst/>
          </a:prstGeom>
        </p:spPr>
      </p:pic>
      <p:pic>
        <p:nvPicPr>
          <p:cNvPr id="14" name="Paveikslėlis 16">
            <a:extLst>
              <a:ext uri="{FF2B5EF4-FFF2-40B4-BE49-F238E27FC236}">
                <a16:creationId xmlns:a16="http://schemas.microsoft.com/office/drawing/2014/main" id="{F4B2FEEA-0E58-9AF4-150E-488CD3D75C9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89578" y="3919558"/>
            <a:ext cx="441451" cy="441451"/>
          </a:xfrm>
          <a:prstGeom prst="rect">
            <a:avLst/>
          </a:prstGeom>
        </p:spPr>
      </p:pic>
      <p:sp>
        <p:nvSpPr>
          <p:cNvPr id="15" name="TextBox 14">
            <a:extLst>
              <a:ext uri="{FF2B5EF4-FFF2-40B4-BE49-F238E27FC236}">
                <a16:creationId xmlns:a16="http://schemas.microsoft.com/office/drawing/2014/main" id="{8930C573-CB5B-8B21-97EA-2045B29BA54C}"/>
              </a:ext>
            </a:extLst>
          </p:cNvPr>
          <p:cNvSpPr txBox="1"/>
          <p:nvPr/>
        </p:nvSpPr>
        <p:spPr>
          <a:xfrm>
            <a:off x="9327013" y="6407239"/>
            <a:ext cx="3290403" cy="615553"/>
          </a:xfrm>
          <a:prstGeom prst="rect">
            <a:avLst/>
          </a:prstGeom>
          <a:noFill/>
        </p:spPr>
        <p:txBody>
          <a:bodyPr wrap="square" rtlCol="0">
            <a:spAutoFit/>
          </a:bodyPr>
          <a:lstStyle/>
          <a:p>
            <a:r>
              <a:rPr lang="lt-LT" sz="1100" dirty="0">
                <a:latin typeface="Atkinson Hyperlegible" pitchFamily="50" charset="0"/>
              </a:rPr>
              <a:t>Žmogaus teisių stebėjimo institutas</a:t>
            </a:r>
            <a:r>
              <a:rPr lang="en-US" sz="1100" dirty="0">
                <a:latin typeface="Atkinson Hyperlegible" pitchFamily="50" charset="0"/>
              </a:rPr>
              <a:t>, 2021</a:t>
            </a:r>
          </a:p>
          <a:p>
            <a:r>
              <a:rPr lang="lt-LT" sz="1100" dirty="0">
                <a:latin typeface="Atkinson Hyperlegible" pitchFamily="50" charset="0"/>
              </a:rPr>
              <a:t>Lygių galimybių kontrolieriaus tarnyba, 2018 </a:t>
            </a:r>
            <a:endParaRPr lang="en-US" sz="1100" dirty="0">
              <a:latin typeface="Atkinson Hyperlegible" pitchFamily="50" charset="0"/>
            </a:endParaRPr>
          </a:p>
          <a:p>
            <a:endParaRPr lang="en-US" sz="1200" dirty="0">
              <a:latin typeface="Atkinson Hyperlegible" pitchFamily="50" charset="0"/>
            </a:endParaRPr>
          </a:p>
        </p:txBody>
      </p:sp>
    </p:spTree>
    <p:extLst>
      <p:ext uri="{BB962C8B-B14F-4D97-AF65-F5344CB8AC3E}">
        <p14:creationId xmlns:p14="http://schemas.microsoft.com/office/powerpoint/2010/main" val="2526753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AE3EC-FA31-883F-DDC4-0408DE932E8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F8D8731-4129-6113-EA57-C5A68FA43B01}"/>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A45E586A-C2A8-C8AD-273A-F2429E2C76DD}"/>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tretch>
            <a:fillRect/>
          </a:stretch>
        </p:blipFill>
        <p:spPr>
          <a:xfrm>
            <a:off x="1" y="-63907"/>
            <a:ext cx="12192000" cy="6858001"/>
          </a:xfrm>
          <a:prstGeom prst="rect">
            <a:avLst/>
          </a:prstGeom>
        </p:spPr>
      </p:pic>
      <p:pic>
        <p:nvPicPr>
          <p:cNvPr id="5" name="Picture 4">
            <a:extLst>
              <a:ext uri="{FF2B5EF4-FFF2-40B4-BE49-F238E27FC236}">
                <a16:creationId xmlns:a16="http://schemas.microsoft.com/office/drawing/2014/main" id="{79F17FB5-5ED9-C1B2-A337-F82595091C7A}"/>
              </a:ext>
            </a:extLst>
          </p:cNvPr>
          <p:cNvPicPr>
            <a:picLocks noChangeAspect="1"/>
          </p:cNvPicPr>
          <p:nvPr/>
        </p:nvPicPr>
        <p:blipFill rotWithShape="1">
          <a:blip r:embed="rId4">
            <a:extLst>
              <a:ext uri="{28A0092B-C50C-407E-A947-70E740481C1C}">
                <a14:useLocalDpi xmlns:a14="http://schemas.microsoft.com/office/drawing/2010/main" val="0"/>
              </a:ext>
            </a:extLst>
          </a:blip>
          <a:srcRect l="27141"/>
          <a:stretch/>
        </p:blipFill>
        <p:spPr>
          <a:xfrm>
            <a:off x="-120268" y="-303120"/>
            <a:ext cx="1652770" cy="2268465"/>
          </a:xfrm>
          <a:prstGeom prst="rect">
            <a:avLst/>
          </a:prstGeom>
        </p:spPr>
      </p:pic>
      <p:pic>
        <p:nvPicPr>
          <p:cNvPr id="6" name="Paveikslėlis 5">
            <a:extLst>
              <a:ext uri="{FF2B5EF4-FFF2-40B4-BE49-F238E27FC236}">
                <a16:creationId xmlns:a16="http://schemas.microsoft.com/office/drawing/2014/main" id="{431AB227-4F18-95FB-9EC2-9303FA0A1238}"/>
              </a:ext>
            </a:extLst>
          </p:cNvPr>
          <p:cNvPicPr>
            <a:picLocks noChangeAspect="1"/>
          </p:cNvPicPr>
          <p:nvPr/>
        </p:nvPicPr>
        <p:blipFill rotWithShape="1">
          <a:blip r:embed="rId5">
            <a:extLst>
              <a:ext uri="{28A0092B-C50C-407E-A947-70E740481C1C}">
                <a14:useLocalDpi xmlns:a14="http://schemas.microsoft.com/office/drawing/2010/main" val="0"/>
              </a:ext>
            </a:extLst>
          </a:blip>
          <a:srcRect r="68459"/>
          <a:stretch/>
        </p:blipFill>
        <p:spPr>
          <a:xfrm flipH="1">
            <a:off x="11324570" y="1"/>
            <a:ext cx="867430" cy="1325564"/>
          </a:xfrm>
          <a:prstGeom prst="rect">
            <a:avLst/>
          </a:prstGeom>
        </p:spPr>
      </p:pic>
    </p:spTree>
    <p:extLst>
      <p:ext uri="{BB962C8B-B14F-4D97-AF65-F5344CB8AC3E}">
        <p14:creationId xmlns:p14="http://schemas.microsoft.com/office/powerpoint/2010/main" val="2611714697"/>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10968</TotalTime>
  <Words>1541</Words>
  <Application>Microsoft Office PowerPoint</Application>
  <PresentationFormat>Plačiaekranė</PresentationFormat>
  <Paragraphs>216</Paragraphs>
  <Slides>34</Slides>
  <Notes>13</Notes>
  <HiddenSlides>0</HiddenSlides>
  <MMClips>0</MMClips>
  <ScaleCrop>false</ScaleCrop>
  <HeadingPairs>
    <vt:vector size="6" baseType="variant">
      <vt:variant>
        <vt:lpstr>Naudojami šriftai</vt:lpstr>
      </vt:variant>
      <vt:variant>
        <vt:i4>10</vt:i4>
      </vt:variant>
      <vt:variant>
        <vt:lpstr>Tema</vt:lpstr>
      </vt:variant>
      <vt:variant>
        <vt:i4>1</vt:i4>
      </vt:variant>
      <vt:variant>
        <vt:lpstr>Skaidrių pavadinimai</vt:lpstr>
      </vt:variant>
      <vt:variant>
        <vt:i4>34</vt:i4>
      </vt:variant>
    </vt:vector>
  </HeadingPairs>
  <TitlesOfParts>
    <vt:vector size="45" baseType="lpstr">
      <vt:lpstr>Abril Fatface</vt:lpstr>
      <vt:lpstr>Arial</vt:lpstr>
      <vt:lpstr>Atkinson Hyperlegible</vt:lpstr>
      <vt:lpstr>Calibri</vt:lpstr>
      <vt:lpstr>Calibri Light</vt:lpstr>
      <vt:lpstr>IBM Plex Sans Light</vt:lpstr>
      <vt:lpstr>Raleway</vt:lpstr>
      <vt:lpstr>Source Sans Pro</vt:lpstr>
      <vt:lpstr>Times New Roman</vt:lpstr>
      <vt:lpstr>Wingdings</vt:lpstr>
      <vt:lpstr>„Office“ tema</vt:lpstr>
      <vt:lpstr>Diskriminacijos prevencija ir lygių galimybių užtikrinimas darbovietėje</vt:lpstr>
      <vt:lpstr>„PowerPoint“ pateiktis</vt:lpstr>
      <vt:lpstr>Įstatymais saugomi tapatybės bruožai</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Diskriminacijos prevencija ir lygių galimybių užtikrinimas darbovietėje</dc:title>
  <dc:creator>Aušrinė Smilgytė</dc:creator>
  <cp:lastModifiedBy>Daiva Kvedaraite</cp:lastModifiedBy>
  <cp:revision>217</cp:revision>
  <dcterms:created xsi:type="dcterms:W3CDTF">2022-10-10T06:40:20Z</dcterms:created>
  <dcterms:modified xsi:type="dcterms:W3CDTF">2023-06-08T16:44:39Z</dcterms:modified>
</cp:coreProperties>
</file>