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8" r:id="rId4"/>
  </p:sldMasterIdLst>
  <p:notesMasterIdLst>
    <p:notesMasterId r:id="rId12"/>
  </p:notesMasterIdLst>
  <p:handoutMasterIdLst>
    <p:handoutMasterId r:id="rId13"/>
  </p:handoutMasterIdLst>
  <p:sldIdLst>
    <p:sldId id="1176" r:id="rId5"/>
    <p:sldId id="1177" r:id="rId6"/>
    <p:sldId id="1192" r:id="rId7"/>
    <p:sldId id="1193" r:id="rId8"/>
    <p:sldId id="1194" r:id="rId9"/>
    <p:sldId id="1195" r:id="rId10"/>
    <p:sldId id="1196" r:id="rId11"/>
  </p:sldIdLst>
  <p:sldSz cx="12192000" cy="6858000"/>
  <p:notesSz cx="6858000" cy="9144000"/>
  <p:defaultTextStyle>
    <a:defPPr>
      <a:defRPr lang="lt-LT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src" initials="s" lastIdx="2" clrIdx="0">
    <p:extLst>
      <p:ext uri="{19B8F6BF-5375-455C-9EA6-DF929625EA0E}">
        <p15:presenceInfo xmlns:p15="http://schemas.microsoft.com/office/powerpoint/2012/main" userId=" src" providerId="None"/>
      </p:ext>
    </p:extLst>
  </p:cmAuthor>
  <p:cmAuthor id="2" name="WHITE GRAPHIC" initials="WG" lastIdx="2" clrIdx="1">
    <p:extLst>
      <p:ext uri="{19B8F6BF-5375-455C-9EA6-DF929625EA0E}">
        <p15:presenceInfo xmlns:p15="http://schemas.microsoft.com/office/powerpoint/2012/main" userId="WHITE GRAPH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189"/>
    <a:srgbClr val="ECECEC"/>
    <a:srgbClr val="E4E4E4"/>
    <a:srgbClr val="EDEDEE"/>
    <a:srgbClr val="DFDEDE"/>
    <a:srgbClr val="010101"/>
    <a:srgbClr val="E9E9E9"/>
    <a:srgbClr val="0B1412"/>
    <a:srgbClr val="FEFEFE"/>
    <a:srgbClr val="021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EDA6A-3696-4D4B-9806-441087AF1712}" v="34" dt="2023-12-12T06:23:28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291" autoAdjust="0"/>
  </p:normalViewPr>
  <p:slideViewPr>
    <p:cSldViewPr snapToGrid="0" snapToObjects="1">
      <p:cViewPr varScale="1">
        <p:scale>
          <a:sx n="114" d="100"/>
          <a:sy n="114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98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3134" y="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šra Putk" userId="a72c899e-ac57-497a-9713-9a06c1586417" providerId="ADAL" clId="{4BDEDA6A-3696-4D4B-9806-441087AF1712}"/>
    <pc:docChg chg="undo redo custSel addSld delSld modSld sldOrd">
      <pc:chgData name="Aušra Putk" userId="a72c899e-ac57-497a-9713-9a06c1586417" providerId="ADAL" clId="{4BDEDA6A-3696-4D4B-9806-441087AF1712}" dt="2023-12-12T06:32:18.082" v="688" actId="255"/>
      <pc:docMkLst>
        <pc:docMk/>
      </pc:docMkLst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509152906" sldId="305"/>
        </pc:sldMkLst>
      </pc:sldChg>
      <pc:sldChg chg="del">
        <pc:chgData name="Aušra Putk" userId="a72c899e-ac57-497a-9713-9a06c1586417" providerId="ADAL" clId="{4BDEDA6A-3696-4D4B-9806-441087AF1712}" dt="2023-12-12T05:44:36.767" v="38" actId="2696"/>
        <pc:sldMkLst>
          <pc:docMk/>
          <pc:sldMk cId="3150166307" sldId="885"/>
        </pc:sldMkLst>
      </pc:sldChg>
      <pc:sldChg chg="del">
        <pc:chgData name="Aušra Putk" userId="a72c899e-ac57-497a-9713-9a06c1586417" providerId="ADAL" clId="{4BDEDA6A-3696-4D4B-9806-441087AF1712}" dt="2023-12-12T05:44:38.900" v="39" actId="2696"/>
        <pc:sldMkLst>
          <pc:docMk/>
          <pc:sldMk cId="3144707239" sldId="888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807313786" sldId="889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4000960172" sldId="890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247801730" sldId="892"/>
        </pc:sldMkLst>
      </pc:sldChg>
      <pc:sldChg chg="del">
        <pc:chgData name="Aušra Putk" userId="a72c899e-ac57-497a-9713-9a06c1586417" providerId="ADAL" clId="{4BDEDA6A-3696-4D4B-9806-441087AF1712}" dt="2023-12-12T05:44:34.564" v="37" actId="2696"/>
        <pc:sldMkLst>
          <pc:docMk/>
          <pc:sldMk cId="1422167010" sldId="894"/>
        </pc:sldMkLst>
      </pc:sldChg>
      <pc:sldChg chg="del">
        <pc:chgData name="Aušra Putk" userId="a72c899e-ac57-497a-9713-9a06c1586417" providerId="ADAL" clId="{4BDEDA6A-3696-4D4B-9806-441087AF1712}" dt="2023-12-12T05:39:46.978" v="0" actId="2696"/>
        <pc:sldMkLst>
          <pc:docMk/>
          <pc:sldMk cId="375454783" sldId="895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3074976138" sldId="896"/>
        </pc:sldMkLst>
      </pc:sldChg>
      <pc:sldChg chg="del">
        <pc:chgData name="Aušra Putk" userId="a72c899e-ac57-497a-9713-9a06c1586417" providerId="ADAL" clId="{4BDEDA6A-3696-4D4B-9806-441087AF1712}" dt="2023-12-12T05:44:41.129" v="40" actId="2696"/>
        <pc:sldMkLst>
          <pc:docMk/>
          <pc:sldMk cId="3823788549" sldId="897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3050939820" sldId="898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3724274604" sldId="900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1777488277" sldId="902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3180744389" sldId="903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1864141632" sldId="904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3089031777" sldId="905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3089088338" sldId="906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3860450526" sldId="908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1893235066" sldId="909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3612534063" sldId="911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533043775" sldId="912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3309220568" sldId="914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3922032624" sldId="916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3919339425" sldId="918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3668841681" sldId="920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881779746" sldId="921"/>
        </pc:sldMkLst>
      </pc:sldChg>
      <pc:sldChg chg="add del">
        <pc:chgData name="Aušra Putk" userId="a72c899e-ac57-497a-9713-9a06c1586417" providerId="ADAL" clId="{4BDEDA6A-3696-4D4B-9806-441087AF1712}" dt="2023-12-12T06:09:09.030" v="152" actId="47"/>
        <pc:sldMkLst>
          <pc:docMk/>
          <pc:sldMk cId="741031543" sldId="922"/>
        </pc:sldMkLst>
      </pc:sldChg>
      <pc:sldChg chg="add del">
        <pc:chgData name="Aušra Putk" userId="a72c899e-ac57-497a-9713-9a06c1586417" providerId="ADAL" clId="{4BDEDA6A-3696-4D4B-9806-441087AF1712}" dt="2023-12-12T06:09:09.030" v="152" actId="47"/>
        <pc:sldMkLst>
          <pc:docMk/>
          <pc:sldMk cId="3212803062" sldId="923"/>
        </pc:sldMkLst>
      </pc:sldChg>
      <pc:sldChg chg="add del">
        <pc:chgData name="Aušra Putk" userId="a72c899e-ac57-497a-9713-9a06c1586417" providerId="ADAL" clId="{4BDEDA6A-3696-4D4B-9806-441087AF1712}" dt="2023-12-12T06:09:09.030" v="152" actId="47"/>
        <pc:sldMkLst>
          <pc:docMk/>
          <pc:sldMk cId="3197170213" sldId="924"/>
        </pc:sldMkLst>
      </pc:sldChg>
      <pc:sldChg chg="add del">
        <pc:chgData name="Aušra Putk" userId="a72c899e-ac57-497a-9713-9a06c1586417" providerId="ADAL" clId="{4BDEDA6A-3696-4D4B-9806-441087AF1712}" dt="2023-12-12T06:09:09.030" v="152" actId="47"/>
        <pc:sldMkLst>
          <pc:docMk/>
          <pc:sldMk cId="2555439953" sldId="925"/>
        </pc:sldMkLst>
      </pc:sldChg>
      <pc:sldChg chg="add del">
        <pc:chgData name="Aušra Putk" userId="a72c899e-ac57-497a-9713-9a06c1586417" providerId="ADAL" clId="{4BDEDA6A-3696-4D4B-9806-441087AF1712}" dt="2023-12-12T06:09:09.030" v="152" actId="47"/>
        <pc:sldMkLst>
          <pc:docMk/>
          <pc:sldMk cId="3817853276" sldId="926"/>
        </pc:sldMkLst>
      </pc:sldChg>
      <pc:sldChg chg="add del">
        <pc:chgData name="Aušra Putk" userId="a72c899e-ac57-497a-9713-9a06c1586417" providerId="ADAL" clId="{4BDEDA6A-3696-4D4B-9806-441087AF1712}" dt="2023-12-12T06:09:09.030" v="152" actId="47"/>
        <pc:sldMkLst>
          <pc:docMk/>
          <pc:sldMk cId="2523252531" sldId="927"/>
        </pc:sldMkLst>
      </pc:sldChg>
      <pc:sldChg chg="add del">
        <pc:chgData name="Aušra Putk" userId="a72c899e-ac57-497a-9713-9a06c1586417" providerId="ADAL" clId="{4BDEDA6A-3696-4D4B-9806-441087AF1712}" dt="2023-12-12T06:09:09.030" v="152" actId="47"/>
        <pc:sldMkLst>
          <pc:docMk/>
          <pc:sldMk cId="81597408" sldId="928"/>
        </pc:sldMkLst>
      </pc:sldChg>
      <pc:sldChg chg="add del">
        <pc:chgData name="Aušra Putk" userId="a72c899e-ac57-497a-9713-9a06c1586417" providerId="ADAL" clId="{4BDEDA6A-3696-4D4B-9806-441087AF1712}" dt="2023-12-12T06:09:09.030" v="152" actId="47"/>
        <pc:sldMkLst>
          <pc:docMk/>
          <pc:sldMk cId="4010400199" sldId="929"/>
        </pc:sldMkLst>
      </pc:sldChg>
      <pc:sldChg chg="add del">
        <pc:chgData name="Aušra Putk" userId="a72c899e-ac57-497a-9713-9a06c1586417" providerId="ADAL" clId="{4BDEDA6A-3696-4D4B-9806-441087AF1712}" dt="2023-12-12T06:09:09.030" v="152" actId="47"/>
        <pc:sldMkLst>
          <pc:docMk/>
          <pc:sldMk cId="3674121280" sldId="930"/>
        </pc:sldMkLst>
      </pc:sldChg>
      <pc:sldChg chg="add del">
        <pc:chgData name="Aušra Putk" userId="a72c899e-ac57-497a-9713-9a06c1586417" providerId="ADAL" clId="{4BDEDA6A-3696-4D4B-9806-441087AF1712}" dt="2023-12-12T06:09:09.030" v="152" actId="47"/>
        <pc:sldMkLst>
          <pc:docMk/>
          <pc:sldMk cId="1526227427" sldId="931"/>
        </pc:sldMkLst>
      </pc:sldChg>
      <pc:sldChg chg="add del">
        <pc:chgData name="Aušra Putk" userId="a72c899e-ac57-497a-9713-9a06c1586417" providerId="ADAL" clId="{4BDEDA6A-3696-4D4B-9806-441087AF1712}" dt="2023-12-12T06:09:09.030" v="152" actId="47"/>
        <pc:sldMkLst>
          <pc:docMk/>
          <pc:sldMk cId="4074736626" sldId="932"/>
        </pc:sldMkLst>
      </pc:sldChg>
      <pc:sldChg chg="add del">
        <pc:chgData name="Aušra Putk" userId="a72c899e-ac57-497a-9713-9a06c1586417" providerId="ADAL" clId="{4BDEDA6A-3696-4D4B-9806-441087AF1712}" dt="2023-12-12T06:09:09.030" v="152" actId="47"/>
        <pc:sldMkLst>
          <pc:docMk/>
          <pc:sldMk cId="2245618013" sldId="937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876158135" sldId="941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981234497" sldId="942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756860398" sldId="943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843814447" sldId="944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220487325" sldId="945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656603894" sldId="946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643595004" sldId="948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677727026" sldId="951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410364147" sldId="952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416753699" sldId="953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199404509" sldId="956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4006999788" sldId="958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4008545270" sldId="961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501836582" sldId="962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485373968" sldId="966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253085193" sldId="968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4215103396" sldId="969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727067295" sldId="970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955711195" sldId="971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741617766" sldId="973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564074785" sldId="974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241489542" sldId="975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774305980" sldId="976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4061964754" sldId="978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4252512062" sldId="980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578798634" sldId="981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698722072" sldId="982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85468059" sldId="983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640053078" sldId="985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92816180" sldId="986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202688146" sldId="988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095540847" sldId="990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481851441" sldId="991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377247595" sldId="992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237598403" sldId="993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772521980" sldId="994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279968269" sldId="995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137169973" sldId="996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356640765" sldId="997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4190673048" sldId="998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818488675" sldId="999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636619453" sldId="1001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349279439" sldId="1004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164382658" sldId="1005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084952489" sldId="1006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4196238699" sldId="1007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781372475" sldId="1009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758149845" sldId="1010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393013328" sldId="1012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4194398225" sldId="1013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18896504" sldId="1014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662382950" sldId="1015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511335729" sldId="1016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457287144" sldId="1018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673586464" sldId="1019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000229026" sldId="1020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615498699" sldId="1021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852736266" sldId="1023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531772166" sldId="1024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664153882" sldId="1025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997432259" sldId="1026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180969899" sldId="1027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4191818830" sldId="1031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861235055" sldId="1032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4205807871" sldId="1033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707059004" sldId="1035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81933470" sldId="1037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051406783" sldId="1039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212282324" sldId="1041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496929786" sldId="1042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539091957" sldId="1043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766666321" sldId="1044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361928243" sldId="1045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866108700" sldId="1046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005600764" sldId="1047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4046357857" sldId="1049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952683332" sldId="1050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507301166" sldId="1051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96491803" sldId="1052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368637820" sldId="1053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085767346" sldId="1055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81069785" sldId="1056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237393606" sldId="1057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004311490" sldId="1059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449130636" sldId="1060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396477584" sldId="1062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46092654" sldId="1064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409433155" sldId="1065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49324176" sldId="1066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488576684" sldId="1067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604409715" sldId="1068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843556785" sldId="1070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4009166611" sldId="1071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719073683" sldId="1072"/>
        </pc:sldMkLst>
      </pc:sldChg>
      <pc:sldChg chg="del">
        <pc:chgData name="Aušra Putk" userId="a72c899e-ac57-497a-9713-9a06c1586417" providerId="ADAL" clId="{4BDEDA6A-3696-4D4B-9806-441087AF1712}" dt="2023-12-12T05:45:31.872" v="41" actId="2696"/>
        <pc:sldMkLst>
          <pc:docMk/>
          <pc:sldMk cId="258529350" sldId="1074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257651349" sldId="1075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596298285" sldId="1076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837575830" sldId="1077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314491625" sldId="1078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974836796" sldId="1079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881755856" sldId="1081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139985459" sldId="1082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456125365" sldId="1083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940728018" sldId="1084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515222444" sldId="1087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950813906" sldId="1089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885012133" sldId="1090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32169280" sldId="1091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157505813" sldId="1092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028538598" sldId="1093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834219784" sldId="1094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591372485" sldId="1095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04506559" sldId="1096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373329807" sldId="1098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117140050" sldId="1099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617033923" sldId="1100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51459690" sldId="1101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496364346" sldId="1102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854563001" sldId="1103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235792395" sldId="1105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067098247" sldId="1106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742562276" sldId="1107"/>
        </pc:sldMkLst>
      </pc:sldChg>
      <pc:sldChg chg="del">
        <pc:chgData name="Aušra Putk" userId="a72c899e-ac57-497a-9713-9a06c1586417" providerId="ADAL" clId="{4BDEDA6A-3696-4D4B-9806-441087AF1712}" dt="2023-12-12T06:08:27.202" v="151" actId="2696"/>
        <pc:sldMkLst>
          <pc:docMk/>
          <pc:sldMk cId="1342078017" sldId="1109"/>
        </pc:sldMkLst>
      </pc:sldChg>
      <pc:sldChg chg="add del">
        <pc:chgData name="Aušra Putk" userId="a72c899e-ac57-497a-9713-9a06c1586417" providerId="ADAL" clId="{4BDEDA6A-3696-4D4B-9806-441087AF1712}" dt="2023-12-12T06:18:45.441" v="197"/>
        <pc:sldMkLst>
          <pc:docMk/>
          <pc:sldMk cId="3447026218" sldId="1109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266557756" sldId="1110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986391616" sldId="1111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816598883" sldId="1112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462526871" sldId="1113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1648255860" sldId="1114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2250988136" sldId="1115"/>
        </pc:sldMkLst>
      </pc:sldChg>
      <pc:sldChg chg="del">
        <pc:chgData name="Aušra Putk" userId="a72c899e-ac57-497a-9713-9a06c1586417" providerId="ADAL" clId="{4BDEDA6A-3696-4D4B-9806-441087AF1712}" dt="2023-12-12T06:09:09.030" v="152" actId="47"/>
        <pc:sldMkLst>
          <pc:docMk/>
          <pc:sldMk cId="386900241" sldId="1116"/>
        </pc:sldMkLst>
      </pc:sldChg>
      <pc:sldChg chg="del">
        <pc:chgData name="Aušra Putk" userId="a72c899e-ac57-497a-9713-9a06c1586417" providerId="ADAL" clId="{4BDEDA6A-3696-4D4B-9806-441087AF1712}" dt="2023-12-12T06:08:27.202" v="151" actId="2696"/>
        <pc:sldMkLst>
          <pc:docMk/>
          <pc:sldMk cId="1561775576" sldId="1117"/>
        </pc:sldMkLst>
      </pc:sldChg>
      <pc:sldChg chg="add del">
        <pc:chgData name="Aušra Putk" userId="a72c899e-ac57-497a-9713-9a06c1586417" providerId="ADAL" clId="{4BDEDA6A-3696-4D4B-9806-441087AF1712}" dt="2023-12-12T06:18:45.441" v="197"/>
        <pc:sldMkLst>
          <pc:docMk/>
          <pc:sldMk cId="2232011726" sldId="1117"/>
        </pc:sldMkLst>
      </pc:sldChg>
      <pc:sldChg chg="add del">
        <pc:chgData name="Aušra Putk" userId="a72c899e-ac57-497a-9713-9a06c1586417" providerId="ADAL" clId="{4BDEDA6A-3696-4D4B-9806-441087AF1712}" dt="2023-12-12T06:18:45.441" v="197"/>
        <pc:sldMkLst>
          <pc:docMk/>
          <pc:sldMk cId="57011684" sldId="1118"/>
        </pc:sldMkLst>
      </pc:sldChg>
      <pc:sldChg chg="del">
        <pc:chgData name="Aušra Putk" userId="a72c899e-ac57-497a-9713-9a06c1586417" providerId="ADAL" clId="{4BDEDA6A-3696-4D4B-9806-441087AF1712}" dt="2023-12-12T06:08:27.202" v="151" actId="2696"/>
        <pc:sldMkLst>
          <pc:docMk/>
          <pc:sldMk cId="465656942" sldId="1118"/>
        </pc:sldMkLst>
      </pc:sldChg>
      <pc:sldChg chg="add del">
        <pc:chgData name="Aušra Putk" userId="a72c899e-ac57-497a-9713-9a06c1586417" providerId="ADAL" clId="{4BDEDA6A-3696-4D4B-9806-441087AF1712}" dt="2023-12-12T06:18:45.441" v="197"/>
        <pc:sldMkLst>
          <pc:docMk/>
          <pc:sldMk cId="503198966" sldId="1119"/>
        </pc:sldMkLst>
      </pc:sldChg>
      <pc:sldChg chg="del">
        <pc:chgData name="Aušra Putk" userId="a72c899e-ac57-497a-9713-9a06c1586417" providerId="ADAL" clId="{4BDEDA6A-3696-4D4B-9806-441087AF1712}" dt="2023-12-12T06:08:27.202" v="151" actId="2696"/>
        <pc:sldMkLst>
          <pc:docMk/>
          <pc:sldMk cId="1233668030" sldId="1119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2293683647" sldId="1120"/>
        </pc:sldMkLst>
      </pc:sldChg>
      <pc:sldChg chg="del">
        <pc:chgData name="Aušra Putk" userId="a72c899e-ac57-497a-9713-9a06c1586417" providerId="ADAL" clId="{4BDEDA6A-3696-4D4B-9806-441087AF1712}" dt="2023-12-12T06:08:27.202" v="151" actId="2696"/>
        <pc:sldMkLst>
          <pc:docMk/>
          <pc:sldMk cId="214667640" sldId="1121"/>
        </pc:sldMkLst>
      </pc:sldChg>
      <pc:sldChg chg="add del">
        <pc:chgData name="Aušra Putk" userId="a72c899e-ac57-497a-9713-9a06c1586417" providerId="ADAL" clId="{4BDEDA6A-3696-4D4B-9806-441087AF1712}" dt="2023-12-12T06:18:45.441" v="197"/>
        <pc:sldMkLst>
          <pc:docMk/>
          <pc:sldMk cId="3387971364" sldId="1121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3339575684" sldId="1122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3282763268" sldId="1123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839994829" sldId="1124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3040179079" sldId="1125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2202577503" sldId="1126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2719748368" sldId="1127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610779358" sldId="1129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521318442" sldId="1131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2633308347" sldId="1132"/>
        </pc:sldMkLst>
      </pc:sldChg>
      <pc:sldChg chg="del">
        <pc:chgData name="Aušra Putk" userId="a72c899e-ac57-497a-9713-9a06c1586417" providerId="ADAL" clId="{4BDEDA6A-3696-4D4B-9806-441087AF1712}" dt="2023-12-12T06:08:27.202" v="151" actId="2696"/>
        <pc:sldMkLst>
          <pc:docMk/>
          <pc:sldMk cId="1541294422" sldId="1133"/>
        </pc:sldMkLst>
      </pc:sldChg>
      <pc:sldChg chg="add del">
        <pc:chgData name="Aušra Putk" userId="a72c899e-ac57-497a-9713-9a06c1586417" providerId="ADAL" clId="{4BDEDA6A-3696-4D4B-9806-441087AF1712}" dt="2023-12-12T06:18:45.441" v="197"/>
        <pc:sldMkLst>
          <pc:docMk/>
          <pc:sldMk cId="2959628330" sldId="1133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1348397029" sldId="1134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3932737299" sldId="1136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2084574948" sldId="1137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3679157374" sldId="1138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2825014167" sldId="1139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189797162" sldId="1140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2927320847" sldId="1141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2910018111" sldId="1142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3278001153" sldId="1143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1940331846" sldId="1144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2924530764" sldId="1146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1597899637" sldId="1148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3966461047" sldId="1149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3185560971" sldId="1150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1735509390" sldId="1158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2760421042" sldId="1159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3981367822" sldId="1160"/>
        </pc:sldMkLst>
      </pc:sldChg>
      <pc:sldChg chg="addSp delSp modSp mod">
        <pc:chgData name="Aušra Putk" userId="a72c899e-ac57-497a-9713-9a06c1586417" providerId="ADAL" clId="{4BDEDA6A-3696-4D4B-9806-441087AF1712}" dt="2023-12-12T06:32:18.082" v="688" actId="255"/>
        <pc:sldMkLst>
          <pc:docMk/>
          <pc:sldMk cId="3275989557" sldId="1176"/>
        </pc:sldMkLst>
        <pc:spChg chg="mod">
          <ac:chgData name="Aušra Putk" userId="a72c899e-ac57-497a-9713-9a06c1586417" providerId="ADAL" clId="{4BDEDA6A-3696-4D4B-9806-441087AF1712}" dt="2023-12-12T05:43:33.168" v="19" actId="255"/>
          <ac:spMkLst>
            <pc:docMk/>
            <pc:sldMk cId="3275989557" sldId="1176"/>
            <ac:spMk id="2" creationId="{16D36C89-9AE5-4594-A212-A3008CC9B7EE}"/>
          </ac:spMkLst>
        </pc:spChg>
        <pc:spChg chg="add del mod">
          <ac:chgData name="Aušra Putk" userId="a72c899e-ac57-497a-9713-9a06c1586417" providerId="ADAL" clId="{4BDEDA6A-3696-4D4B-9806-441087AF1712}" dt="2023-12-12T06:32:18.082" v="688" actId="255"/>
          <ac:spMkLst>
            <pc:docMk/>
            <pc:sldMk cId="3275989557" sldId="1176"/>
            <ac:spMk id="7" creationId="{6A9C7012-AC00-4588-A711-0CB9A2003AA8}"/>
          </ac:spMkLst>
        </pc:spChg>
        <pc:spChg chg="mod">
          <ac:chgData name="Aušra Putk" userId="a72c899e-ac57-497a-9713-9a06c1586417" providerId="ADAL" clId="{4BDEDA6A-3696-4D4B-9806-441087AF1712}" dt="2023-12-12T05:42:24.790" v="9" actId="20577"/>
          <ac:spMkLst>
            <pc:docMk/>
            <pc:sldMk cId="3275989557" sldId="1176"/>
            <ac:spMk id="15" creationId="{907A7BE5-EBE8-406C-A0E4-A9CA3D3CF448}"/>
          </ac:spMkLst>
        </pc:spChg>
      </pc:sldChg>
      <pc:sldChg chg="addSp modSp mod">
        <pc:chgData name="Aušra Putk" userId="a72c899e-ac57-497a-9713-9a06c1586417" providerId="ADAL" clId="{4BDEDA6A-3696-4D4B-9806-441087AF1712}" dt="2023-12-12T06:16:59.780" v="190" actId="255"/>
        <pc:sldMkLst>
          <pc:docMk/>
          <pc:sldMk cId="1462442772" sldId="1177"/>
        </pc:sldMkLst>
        <pc:spChg chg="add mod">
          <ac:chgData name="Aušra Putk" userId="a72c899e-ac57-497a-9713-9a06c1586417" providerId="ADAL" clId="{4BDEDA6A-3696-4D4B-9806-441087AF1712}" dt="2023-12-12T06:16:59.780" v="190" actId="255"/>
          <ac:spMkLst>
            <pc:docMk/>
            <pc:sldMk cId="1462442772" sldId="1177"/>
            <ac:spMk id="3" creationId="{BD379A7D-B89D-5619-E953-FC4F52479F81}"/>
          </ac:spMkLst>
        </pc:spChg>
        <pc:spChg chg="add mod">
          <ac:chgData name="Aušra Putk" userId="a72c899e-ac57-497a-9713-9a06c1586417" providerId="ADAL" clId="{4BDEDA6A-3696-4D4B-9806-441087AF1712}" dt="2023-12-12T06:12:59.639" v="167" actId="1076"/>
          <ac:spMkLst>
            <pc:docMk/>
            <pc:sldMk cId="1462442772" sldId="1177"/>
            <ac:spMk id="7" creationId="{49C518C3-36CD-F9AE-B0C0-B7398A10C6A9}"/>
          </ac:spMkLst>
        </pc:spChg>
        <pc:spChg chg="add mod">
          <ac:chgData name="Aušra Putk" userId="a72c899e-ac57-497a-9713-9a06c1586417" providerId="ADAL" clId="{4BDEDA6A-3696-4D4B-9806-441087AF1712}" dt="2023-12-12T06:13:12.755" v="170" actId="255"/>
          <ac:spMkLst>
            <pc:docMk/>
            <pc:sldMk cId="1462442772" sldId="1177"/>
            <ac:spMk id="9" creationId="{CADD844A-D3BE-24DC-D52F-BCD76EE5412E}"/>
          </ac:spMkLst>
        </pc:spChg>
        <pc:picChg chg="mod">
          <ac:chgData name="Aušra Putk" userId="a72c899e-ac57-497a-9713-9a06c1586417" providerId="ADAL" clId="{4BDEDA6A-3696-4D4B-9806-441087AF1712}" dt="2023-12-12T05:47:42.491" v="57" actId="14100"/>
          <ac:picMkLst>
            <pc:docMk/>
            <pc:sldMk cId="1462442772" sldId="1177"/>
            <ac:picMk id="4" creationId="{F7F4805D-E9F9-4CE3-AFE7-D9BB7BD80AE2}"/>
          </ac:picMkLst>
        </pc:picChg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1932217999" sldId="1178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2938142518" sldId="1179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689598919" sldId="1180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2478390917" sldId="1181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3041642826" sldId="1182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2360788195" sldId="1183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1765442054" sldId="1184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3288852229" sldId="1185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994467393" sldId="1186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3144052067" sldId="1187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1866883503" sldId="1188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2977463856" sldId="1189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1963711209" sldId="1190"/>
        </pc:sldMkLst>
      </pc:sldChg>
      <pc:sldChg chg="del">
        <pc:chgData name="Aušra Putk" userId="a72c899e-ac57-497a-9713-9a06c1586417" providerId="ADAL" clId="{4BDEDA6A-3696-4D4B-9806-441087AF1712}" dt="2023-12-12T06:11:01.068" v="153" actId="47"/>
        <pc:sldMkLst>
          <pc:docMk/>
          <pc:sldMk cId="3473716351" sldId="1191"/>
        </pc:sldMkLst>
      </pc:sldChg>
      <pc:sldChg chg="addSp delSp modSp add mod">
        <pc:chgData name="Aušra Putk" userId="a72c899e-ac57-497a-9713-9a06c1586417" providerId="ADAL" clId="{4BDEDA6A-3696-4D4B-9806-441087AF1712}" dt="2023-12-12T06:31:38.203" v="687" actId="478"/>
        <pc:sldMkLst>
          <pc:docMk/>
          <pc:sldMk cId="1523583370" sldId="1192"/>
        </pc:sldMkLst>
        <pc:spChg chg="del mod">
          <ac:chgData name="Aušra Putk" userId="a72c899e-ac57-497a-9713-9a06c1586417" providerId="ADAL" clId="{4BDEDA6A-3696-4D4B-9806-441087AF1712}" dt="2023-12-12T05:50:11.127" v="63" actId="478"/>
          <ac:spMkLst>
            <pc:docMk/>
            <pc:sldMk cId="1523583370" sldId="1192"/>
            <ac:spMk id="3" creationId="{BD379A7D-B89D-5619-E953-FC4F52479F81}"/>
          </ac:spMkLst>
        </pc:spChg>
        <pc:spChg chg="del mod">
          <ac:chgData name="Aušra Putk" userId="a72c899e-ac57-497a-9713-9a06c1586417" providerId="ADAL" clId="{4BDEDA6A-3696-4D4B-9806-441087AF1712}" dt="2023-12-12T05:50:21.512" v="65" actId="478"/>
          <ac:spMkLst>
            <pc:docMk/>
            <pc:sldMk cId="1523583370" sldId="1192"/>
            <ac:spMk id="7" creationId="{49C518C3-36CD-F9AE-B0C0-B7398A10C6A9}"/>
          </ac:spMkLst>
        </pc:spChg>
        <pc:spChg chg="del">
          <ac:chgData name="Aušra Putk" userId="a72c899e-ac57-497a-9713-9a06c1586417" providerId="ADAL" clId="{4BDEDA6A-3696-4D4B-9806-441087AF1712}" dt="2023-12-12T05:50:29.233" v="66" actId="478"/>
          <ac:spMkLst>
            <pc:docMk/>
            <pc:sldMk cId="1523583370" sldId="1192"/>
            <ac:spMk id="9" creationId="{CADD844A-D3BE-24DC-D52F-BCD76EE5412E}"/>
          </ac:spMkLst>
        </pc:spChg>
        <pc:spChg chg="add del mod">
          <ac:chgData name="Aušra Putk" userId="a72c899e-ac57-497a-9713-9a06c1586417" providerId="ADAL" clId="{4BDEDA6A-3696-4D4B-9806-441087AF1712}" dt="2023-12-12T06:31:38.203" v="687" actId="478"/>
          <ac:spMkLst>
            <pc:docMk/>
            <pc:sldMk cId="1523583370" sldId="1192"/>
            <ac:spMk id="11" creationId="{5EB641A5-3C74-90F3-5EB5-39D72CF44FE3}"/>
          </ac:spMkLst>
        </pc:spChg>
        <pc:graphicFrameChg chg="add del mod">
          <ac:chgData name="Aušra Putk" userId="a72c899e-ac57-497a-9713-9a06c1586417" providerId="ADAL" clId="{4BDEDA6A-3696-4D4B-9806-441087AF1712}" dt="2023-12-12T05:51:38.455" v="70" actId="478"/>
          <ac:graphicFrameMkLst>
            <pc:docMk/>
            <pc:sldMk cId="1523583370" sldId="1192"/>
            <ac:graphicFrameMk id="2" creationId="{5D9DDD37-6476-3D8A-8B12-1DE2E9829DBD}"/>
          </ac:graphicFrameMkLst>
        </pc:graphicFrameChg>
        <pc:graphicFrameChg chg="add del mod">
          <ac:chgData name="Aušra Putk" userId="a72c899e-ac57-497a-9713-9a06c1586417" providerId="ADAL" clId="{4BDEDA6A-3696-4D4B-9806-441087AF1712}" dt="2023-12-12T06:18:24.722" v="195" actId="478"/>
          <ac:graphicFrameMkLst>
            <pc:docMk/>
            <pc:sldMk cId="1523583370" sldId="1192"/>
            <ac:graphicFrameMk id="5" creationId="{4C6D7184-07EE-9FF9-2328-3734B1D37F7E}"/>
          </ac:graphicFrameMkLst>
        </pc:graphicFrameChg>
        <pc:graphicFrameChg chg="add mod">
          <ac:chgData name="Aušra Putk" userId="a72c899e-ac57-497a-9713-9a06c1586417" providerId="ADAL" clId="{4BDEDA6A-3696-4D4B-9806-441087AF1712}" dt="2023-12-12T06:23:28.037" v="215" actId="255"/>
          <ac:graphicFrameMkLst>
            <pc:docMk/>
            <pc:sldMk cId="1523583370" sldId="1192"/>
            <ac:graphicFrameMk id="8" creationId="{EC8D36B5-4B0B-C693-E2F1-3F8CCCF8E2D8}"/>
          </ac:graphicFrameMkLst>
        </pc:graphicFrameChg>
        <pc:picChg chg="mod">
          <ac:chgData name="Aušra Putk" userId="a72c899e-ac57-497a-9713-9a06c1586417" providerId="ADAL" clId="{4BDEDA6A-3696-4D4B-9806-441087AF1712}" dt="2023-12-12T06:23:06.049" v="213" actId="1076"/>
          <ac:picMkLst>
            <pc:docMk/>
            <pc:sldMk cId="1523583370" sldId="1192"/>
            <ac:picMk id="4" creationId="{F7F4805D-E9F9-4CE3-AFE7-D9BB7BD80AE2}"/>
          </ac:picMkLst>
        </pc:picChg>
      </pc:sldChg>
      <pc:sldChg chg="addSp delSp modSp add del mod ord">
        <pc:chgData name="Aušra Putk" userId="a72c899e-ac57-497a-9713-9a06c1586417" providerId="ADAL" clId="{4BDEDA6A-3696-4D4B-9806-441087AF1712}" dt="2023-12-12T06:24:56.518" v="221" actId="207"/>
        <pc:sldMkLst>
          <pc:docMk/>
          <pc:sldMk cId="3308886218" sldId="1193"/>
        </pc:sldMkLst>
        <pc:spChg chg="del mod">
          <ac:chgData name="Aušra Putk" userId="a72c899e-ac57-497a-9713-9a06c1586417" providerId="ADAL" clId="{4BDEDA6A-3696-4D4B-9806-441087AF1712}" dt="2023-12-12T05:55:53.759" v="92" actId="478"/>
          <ac:spMkLst>
            <pc:docMk/>
            <pc:sldMk cId="3308886218" sldId="1193"/>
            <ac:spMk id="3" creationId="{BD379A7D-B89D-5619-E953-FC4F52479F81}"/>
          </ac:spMkLst>
        </pc:spChg>
        <pc:spChg chg="del mod">
          <ac:chgData name="Aušra Putk" userId="a72c899e-ac57-497a-9713-9a06c1586417" providerId="ADAL" clId="{4BDEDA6A-3696-4D4B-9806-441087AF1712}" dt="2023-12-12T05:55:53.759" v="92" actId="478"/>
          <ac:spMkLst>
            <pc:docMk/>
            <pc:sldMk cId="3308886218" sldId="1193"/>
            <ac:spMk id="7" creationId="{49C518C3-36CD-F9AE-B0C0-B7398A10C6A9}"/>
          </ac:spMkLst>
        </pc:spChg>
        <pc:spChg chg="del mod">
          <ac:chgData name="Aušra Putk" userId="a72c899e-ac57-497a-9713-9a06c1586417" providerId="ADAL" clId="{4BDEDA6A-3696-4D4B-9806-441087AF1712}" dt="2023-12-12T05:55:53.759" v="92" actId="478"/>
          <ac:spMkLst>
            <pc:docMk/>
            <pc:sldMk cId="3308886218" sldId="1193"/>
            <ac:spMk id="9" creationId="{CADD844A-D3BE-24DC-D52F-BCD76EE5412E}"/>
          </ac:spMkLst>
        </pc:spChg>
        <pc:graphicFrameChg chg="add del mod modGraphic">
          <ac:chgData name="Aušra Putk" userId="a72c899e-ac57-497a-9713-9a06c1586417" providerId="ADAL" clId="{4BDEDA6A-3696-4D4B-9806-441087AF1712}" dt="2023-12-12T05:56:39.877" v="100" actId="478"/>
          <ac:graphicFrameMkLst>
            <pc:docMk/>
            <pc:sldMk cId="3308886218" sldId="1193"/>
            <ac:graphicFrameMk id="2" creationId="{1BC8D730-9289-A3CB-75A2-17C627375874}"/>
          </ac:graphicFrameMkLst>
        </pc:graphicFrameChg>
        <pc:graphicFrameChg chg="add del mod">
          <ac:chgData name="Aušra Putk" userId="a72c899e-ac57-497a-9713-9a06c1586417" providerId="ADAL" clId="{4BDEDA6A-3696-4D4B-9806-441087AF1712}" dt="2023-12-12T05:58:13.544" v="107" actId="478"/>
          <ac:graphicFrameMkLst>
            <pc:docMk/>
            <pc:sldMk cId="3308886218" sldId="1193"/>
            <ac:graphicFrameMk id="5" creationId="{F23D7C94-B99C-AA55-FB08-4C288A03B966}"/>
          </ac:graphicFrameMkLst>
        </pc:graphicFrameChg>
        <pc:graphicFrameChg chg="add mod modGraphic">
          <ac:chgData name="Aušra Putk" userId="a72c899e-ac57-497a-9713-9a06c1586417" providerId="ADAL" clId="{4BDEDA6A-3696-4D4B-9806-441087AF1712}" dt="2023-12-12T06:24:56.518" v="221" actId="207"/>
          <ac:graphicFrameMkLst>
            <pc:docMk/>
            <pc:sldMk cId="3308886218" sldId="1193"/>
            <ac:graphicFrameMk id="8" creationId="{30DEB24F-02F4-F4DB-EC7B-FAEB4F160303}"/>
          </ac:graphicFrameMkLst>
        </pc:graphicFrameChg>
      </pc:sldChg>
      <pc:sldChg chg="addSp modSp add mod">
        <pc:chgData name="Aušra Putk" userId="a72c899e-ac57-497a-9713-9a06c1586417" providerId="ADAL" clId="{4BDEDA6A-3696-4D4B-9806-441087AF1712}" dt="2023-12-12T06:25:56.190" v="610" actId="207"/>
        <pc:sldMkLst>
          <pc:docMk/>
          <pc:sldMk cId="2549026054" sldId="1194"/>
        </pc:sldMkLst>
        <pc:spChg chg="mod">
          <ac:chgData name="Aušra Putk" userId="a72c899e-ac57-497a-9713-9a06c1586417" providerId="ADAL" clId="{4BDEDA6A-3696-4D4B-9806-441087AF1712}" dt="2023-12-12T06:25:56.190" v="610" actId="207"/>
          <ac:spMkLst>
            <pc:docMk/>
            <pc:sldMk cId="2549026054" sldId="1194"/>
            <ac:spMk id="15" creationId="{907A7BE5-EBE8-406C-A0E4-A9CA3D3CF448}"/>
          </ac:spMkLst>
        </pc:spChg>
        <pc:graphicFrameChg chg="add mod modGraphic">
          <ac:chgData name="Aušra Putk" userId="a72c899e-ac57-497a-9713-9a06c1586417" providerId="ADAL" clId="{4BDEDA6A-3696-4D4B-9806-441087AF1712}" dt="2023-12-12T06:25:07.833" v="222" actId="207"/>
          <ac:graphicFrameMkLst>
            <pc:docMk/>
            <pc:sldMk cId="2549026054" sldId="1194"/>
            <ac:graphicFrameMk id="2" creationId="{EA3ED1E5-3F77-80EC-1594-A79B000E865B}"/>
          </ac:graphicFrameMkLst>
        </pc:graphicFrameChg>
      </pc:sldChg>
      <pc:sldChg chg="addSp modSp add mod">
        <pc:chgData name="Aušra Putk" userId="a72c899e-ac57-497a-9713-9a06c1586417" providerId="ADAL" clId="{4BDEDA6A-3696-4D4B-9806-441087AF1712}" dt="2023-12-12T06:29:54.478" v="633" actId="1076"/>
        <pc:sldMkLst>
          <pc:docMk/>
          <pc:sldMk cId="3846102890" sldId="1195"/>
        </pc:sldMkLst>
        <pc:picChg chg="add mod">
          <ac:chgData name="Aušra Putk" userId="a72c899e-ac57-497a-9713-9a06c1586417" providerId="ADAL" clId="{4BDEDA6A-3696-4D4B-9806-441087AF1712}" dt="2023-12-12T06:29:54.478" v="633" actId="1076"/>
          <ac:picMkLst>
            <pc:docMk/>
            <pc:sldMk cId="3846102890" sldId="1195"/>
            <ac:picMk id="2" creationId="{69BCFE2F-6043-3CE5-53BC-D66958083F3A}"/>
          </ac:picMkLst>
        </pc:picChg>
      </pc:sldChg>
      <pc:sldChg chg="addSp modSp add mod">
        <pc:chgData name="Aušra Putk" userId="a72c899e-ac57-497a-9713-9a06c1586417" providerId="ADAL" clId="{4BDEDA6A-3696-4D4B-9806-441087AF1712}" dt="2023-12-12T06:29:40.989" v="632" actId="255"/>
        <pc:sldMkLst>
          <pc:docMk/>
          <pc:sldMk cId="2872134857" sldId="1196"/>
        </pc:sldMkLst>
        <pc:spChg chg="add mod">
          <ac:chgData name="Aušra Putk" userId="a72c899e-ac57-497a-9713-9a06c1586417" providerId="ADAL" clId="{4BDEDA6A-3696-4D4B-9806-441087AF1712}" dt="2023-12-12T06:29:25.079" v="629" actId="1076"/>
          <ac:spMkLst>
            <pc:docMk/>
            <pc:sldMk cId="2872134857" sldId="1196"/>
            <ac:spMk id="3" creationId="{A973BA67-BBBC-80F5-2D49-39531F6C6D6C}"/>
          </ac:spMkLst>
        </pc:spChg>
        <pc:spChg chg="add mod">
          <ac:chgData name="Aušra Putk" userId="a72c899e-ac57-497a-9713-9a06c1586417" providerId="ADAL" clId="{4BDEDA6A-3696-4D4B-9806-441087AF1712}" dt="2023-12-12T06:29:40.989" v="632" actId="255"/>
          <ac:spMkLst>
            <pc:docMk/>
            <pc:sldMk cId="2872134857" sldId="1196"/>
            <ac:spMk id="7" creationId="{92C0F4F7-B660-2F82-F55B-0F43B0C05951}"/>
          </ac:spMkLst>
        </pc:spChg>
        <pc:spChg chg="mod">
          <ac:chgData name="Aušra Putk" userId="a72c899e-ac57-497a-9713-9a06c1586417" providerId="ADAL" clId="{4BDEDA6A-3696-4D4B-9806-441087AF1712}" dt="2023-12-12T06:29:08.562" v="626"/>
          <ac:spMkLst>
            <pc:docMk/>
            <pc:sldMk cId="2872134857" sldId="1196"/>
            <ac:spMk id="15" creationId="{907A7BE5-EBE8-406C-A0E4-A9CA3D3CF448}"/>
          </ac:spMkLst>
        </pc:spChg>
      </pc:sldChg>
      <pc:sldMasterChg chg="addSldLayout delSldLayout">
        <pc:chgData name="Aušra Putk" userId="a72c899e-ac57-497a-9713-9a06c1586417" providerId="ADAL" clId="{4BDEDA6A-3696-4D4B-9806-441087AF1712}" dt="2023-12-12T06:11:01.068" v="153" actId="47"/>
        <pc:sldMasterMkLst>
          <pc:docMk/>
          <pc:sldMasterMk cId="3377748351" sldId="2147483788"/>
        </pc:sldMasterMkLst>
        <pc:sldLayoutChg chg="del">
          <pc:chgData name="Aušra Putk" userId="a72c899e-ac57-497a-9713-9a06c1586417" providerId="ADAL" clId="{4BDEDA6A-3696-4D4B-9806-441087AF1712}" dt="2023-12-12T05:44:36.767" v="38" actId="2696"/>
          <pc:sldLayoutMkLst>
            <pc:docMk/>
            <pc:sldMasterMk cId="3377748351" sldId="2147483788"/>
            <pc:sldLayoutMk cId="2080795026" sldId="2147483801"/>
          </pc:sldLayoutMkLst>
        </pc:sldLayoutChg>
        <pc:sldLayoutChg chg="del">
          <pc:chgData name="Aušra Putk" userId="a72c899e-ac57-497a-9713-9a06c1586417" providerId="ADAL" clId="{4BDEDA6A-3696-4D4B-9806-441087AF1712}" dt="2023-12-12T05:45:31.872" v="41" actId="2696"/>
          <pc:sldLayoutMkLst>
            <pc:docMk/>
            <pc:sldMasterMk cId="3377748351" sldId="2147483788"/>
            <pc:sldLayoutMk cId="1057919055" sldId="2147483802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321992818" sldId="2147483803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3706263936" sldId="2147483804"/>
          </pc:sldLayoutMkLst>
        </pc:sldLayoutChg>
        <pc:sldLayoutChg chg="del">
          <pc:chgData name="Aušra Putk" userId="a72c899e-ac57-497a-9713-9a06c1586417" providerId="ADAL" clId="{4BDEDA6A-3696-4D4B-9806-441087AF1712}" dt="2023-12-12T06:11:01.068" v="153" actId="47"/>
          <pc:sldLayoutMkLst>
            <pc:docMk/>
            <pc:sldMasterMk cId="3377748351" sldId="2147483788"/>
            <pc:sldLayoutMk cId="1898099872" sldId="2147483805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4086886298" sldId="2147483806"/>
          </pc:sldLayoutMkLst>
        </pc:sldLayoutChg>
        <pc:sldLayoutChg chg="del">
          <pc:chgData name="Aušra Putk" userId="a72c899e-ac57-497a-9713-9a06c1586417" providerId="ADAL" clId="{4BDEDA6A-3696-4D4B-9806-441087AF1712}" dt="2023-12-12T05:45:31.872" v="41" actId="2696"/>
          <pc:sldLayoutMkLst>
            <pc:docMk/>
            <pc:sldMasterMk cId="3377748351" sldId="2147483788"/>
            <pc:sldLayoutMk cId="2218830364" sldId="2147483807"/>
          </pc:sldLayoutMkLst>
        </pc:sldLayoutChg>
        <pc:sldLayoutChg chg="del">
          <pc:chgData name="Aušra Putk" userId="a72c899e-ac57-497a-9713-9a06c1586417" providerId="ADAL" clId="{4BDEDA6A-3696-4D4B-9806-441087AF1712}" dt="2023-12-12T06:11:01.068" v="153" actId="47"/>
          <pc:sldLayoutMkLst>
            <pc:docMk/>
            <pc:sldMasterMk cId="3377748351" sldId="2147483788"/>
            <pc:sldLayoutMk cId="532571002" sldId="2147483808"/>
          </pc:sldLayoutMkLst>
        </pc:sldLayoutChg>
        <pc:sldLayoutChg chg="del">
          <pc:chgData name="Aušra Putk" userId="a72c899e-ac57-497a-9713-9a06c1586417" providerId="ADAL" clId="{4BDEDA6A-3696-4D4B-9806-441087AF1712}" dt="2023-12-12T06:11:01.068" v="153" actId="47"/>
          <pc:sldLayoutMkLst>
            <pc:docMk/>
            <pc:sldMasterMk cId="3377748351" sldId="2147483788"/>
            <pc:sldLayoutMk cId="2984966787" sldId="2147483809"/>
          </pc:sldLayoutMkLst>
        </pc:sldLayoutChg>
        <pc:sldLayoutChg chg="del">
          <pc:chgData name="Aušra Putk" userId="a72c899e-ac57-497a-9713-9a06c1586417" providerId="ADAL" clId="{4BDEDA6A-3696-4D4B-9806-441087AF1712}" dt="2023-12-12T05:45:31.872" v="41" actId="2696"/>
          <pc:sldLayoutMkLst>
            <pc:docMk/>
            <pc:sldMasterMk cId="3377748351" sldId="2147483788"/>
            <pc:sldLayoutMk cId="2555300577" sldId="2147483810"/>
          </pc:sldLayoutMkLst>
        </pc:sldLayoutChg>
        <pc:sldLayoutChg chg="del">
          <pc:chgData name="Aušra Putk" userId="a72c899e-ac57-497a-9713-9a06c1586417" providerId="ADAL" clId="{4BDEDA6A-3696-4D4B-9806-441087AF1712}" dt="2023-12-12T05:45:31.872" v="41" actId="2696"/>
          <pc:sldLayoutMkLst>
            <pc:docMk/>
            <pc:sldMasterMk cId="3377748351" sldId="2147483788"/>
            <pc:sldLayoutMk cId="2668570409" sldId="2147483811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1335644706" sldId="2147483812"/>
          </pc:sldLayoutMkLst>
        </pc:sldLayoutChg>
        <pc:sldLayoutChg chg="del">
          <pc:chgData name="Aušra Putk" userId="a72c899e-ac57-497a-9713-9a06c1586417" providerId="ADAL" clId="{4BDEDA6A-3696-4D4B-9806-441087AF1712}" dt="2023-12-12T05:45:31.872" v="41" actId="2696"/>
          <pc:sldLayoutMkLst>
            <pc:docMk/>
            <pc:sldMasterMk cId="3377748351" sldId="2147483788"/>
            <pc:sldLayoutMk cId="3028826212" sldId="2147483813"/>
          </pc:sldLayoutMkLst>
        </pc:sldLayoutChg>
        <pc:sldLayoutChg chg="del">
          <pc:chgData name="Aušra Putk" userId="a72c899e-ac57-497a-9713-9a06c1586417" providerId="ADAL" clId="{4BDEDA6A-3696-4D4B-9806-441087AF1712}" dt="2023-12-12T05:45:31.872" v="41" actId="2696"/>
          <pc:sldLayoutMkLst>
            <pc:docMk/>
            <pc:sldMasterMk cId="3377748351" sldId="2147483788"/>
            <pc:sldLayoutMk cId="505007827" sldId="2147483814"/>
          </pc:sldLayoutMkLst>
        </pc:sldLayoutChg>
        <pc:sldLayoutChg chg="del">
          <pc:chgData name="Aušra Putk" userId="a72c899e-ac57-497a-9713-9a06c1586417" providerId="ADAL" clId="{4BDEDA6A-3696-4D4B-9806-441087AF1712}" dt="2023-12-12T05:45:31.872" v="41" actId="2696"/>
          <pc:sldLayoutMkLst>
            <pc:docMk/>
            <pc:sldMasterMk cId="3377748351" sldId="2147483788"/>
            <pc:sldLayoutMk cId="16002882" sldId="2147483815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2585933940" sldId="2147483817"/>
          </pc:sldLayoutMkLst>
        </pc:sldLayoutChg>
        <pc:sldLayoutChg chg="del">
          <pc:chgData name="Aušra Putk" userId="a72c899e-ac57-497a-9713-9a06c1586417" providerId="ADAL" clId="{4BDEDA6A-3696-4D4B-9806-441087AF1712}" dt="2023-12-12T05:45:31.872" v="41" actId="2696"/>
          <pc:sldLayoutMkLst>
            <pc:docMk/>
            <pc:sldMasterMk cId="3377748351" sldId="2147483788"/>
            <pc:sldLayoutMk cId="1789929662" sldId="2147483818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2938003988" sldId="2147483819"/>
          </pc:sldLayoutMkLst>
        </pc:sldLayoutChg>
        <pc:sldLayoutChg chg="add 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3713934174" sldId="2147483820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2317377118" sldId="2147483821"/>
          </pc:sldLayoutMkLst>
        </pc:sldLayoutChg>
        <pc:sldLayoutChg chg="del">
          <pc:chgData name="Aušra Putk" userId="a72c899e-ac57-497a-9713-9a06c1586417" providerId="ADAL" clId="{4BDEDA6A-3696-4D4B-9806-441087AF1712}" dt="2023-12-12T06:11:01.068" v="153" actId="47"/>
          <pc:sldLayoutMkLst>
            <pc:docMk/>
            <pc:sldMasterMk cId="3377748351" sldId="2147483788"/>
            <pc:sldLayoutMk cId="1744128396" sldId="2147483822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532314315" sldId="2147483823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2908049950" sldId="2147483824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2364629475" sldId="2147483825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2348586786" sldId="2147483826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2673402111" sldId="2147483827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1168239317" sldId="2147483828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1825139861" sldId="2147483832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4028226953" sldId="2147483834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4121123329" sldId="2147483835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1739247329" sldId="2147483836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2270720465" sldId="2147483838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229065645" sldId="2147483839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2708074083" sldId="2147483840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194517643" sldId="2147483841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517429106" sldId="2147483843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1325107161" sldId="2147483844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3205102067" sldId="2147483845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503026930" sldId="2147483846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2716525687" sldId="2147483847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1502889981" sldId="2147483848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1041412184" sldId="2147483849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2115163386" sldId="2147483851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2607159116" sldId="2147483852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1434466922" sldId="2147483853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4184077348" sldId="2147483854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3841783549" sldId="2147483855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1377878251" sldId="2147483856"/>
          </pc:sldLayoutMkLst>
        </pc:sldLayoutChg>
        <pc:sldLayoutChg chg="del">
          <pc:chgData name="Aušra Putk" userId="a72c899e-ac57-497a-9713-9a06c1586417" providerId="ADAL" clId="{4BDEDA6A-3696-4D4B-9806-441087AF1712}" dt="2023-12-12T06:09:09.030" v="152" actId="47"/>
          <pc:sldLayoutMkLst>
            <pc:docMk/>
            <pc:sldMasterMk cId="3377748351" sldId="2147483788"/>
            <pc:sldLayoutMk cId="985435931" sldId="2147483857"/>
          </pc:sldLayoutMkLst>
        </pc:sldLayoutChg>
      </pc:sldMasterChg>
    </pc:docChg>
  </pc:docChgLst>
  <pc:docChgLst>
    <pc:chgData name="Renata Mikulytė" userId="S::renata.mikulyte@socmin.lt::9eba19a3-36ca-4c70-ae01-ea98ba80df6f" providerId="AD" clId="Web-{655FFCDA-C393-35D2-B504-65421BE5D918}"/>
    <pc:docChg chg="sldOrd">
      <pc:chgData name="Renata Mikulytė" userId="S::renata.mikulyte@socmin.lt::9eba19a3-36ca-4c70-ae01-ea98ba80df6f" providerId="AD" clId="Web-{655FFCDA-C393-35D2-B504-65421BE5D918}" dt="2023-08-24T06:19:30.186" v="0"/>
      <pc:docMkLst>
        <pc:docMk/>
      </pc:docMkLst>
      <pc:sldChg chg="ord">
        <pc:chgData name="Renata Mikulytė" userId="S::renata.mikulyte@socmin.lt::9eba19a3-36ca-4c70-ae01-ea98ba80df6f" providerId="AD" clId="Web-{655FFCDA-C393-35D2-B504-65421BE5D918}" dt="2023-08-24T06:19:30.186" v="0"/>
        <pc:sldMkLst>
          <pc:docMk/>
          <pc:sldMk cId="3150166307" sldId="8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690884135729896"/>
          <c:y val="0.12988080311617098"/>
          <c:w val="0.4801553788261872"/>
          <c:h val="0.681431696037995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</c:v>
                </c:pt>
              </c:strCache>
            </c:strRef>
          </c:tx>
          <c:spPr>
            <a:solidFill>
              <a:srgbClr val="CEDBE6">
                <a:lumMod val="25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Dėl teledarbo (2002 m.)</c:v>
                </c:pt>
                <c:pt idx="1">
                  <c:v>Dėl su darbu susijusio streso (2004 m.)</c:v>
                </c:pt>
                <c:pt idx="2">
                  <c:v>Dėl priekabiavimo ir smurto darbe (2007 m.)</c:v>
                </c:pt>
                <c:pt idx="3">
                  <c:v>Dėl įtraukių darbo rinkų (2010 m.)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F6-46F2-9020-B0CFBAA3A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KS </c:v>
                </c:pt>
              </c:strCache>
            </c:strRef>
          </c:tx>
          <c:spPr>
            <a:solidFill>
              <a:srgbClr val="239778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Dėl teledarbo (2002 m.)</c:v>
                </c:pt>
                <c:pt idx="1">
                  <c:v>Dėl su darbu susijusio streso (2004 m.)</c:v>
                </c:pt>
                <c:pt idx="2">
                  <c:v>Dėl priekabiavimo ir smurto darbe (2007 m.)</c:v>
                </c:pt>
                <c:pt idx="3">
                  <c:v>Dėl įtraukių darbo rinkų (2010 m.)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F6-46F2-9020-B0CFBAA3AC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„Minkšta“ teise</c:v>
                </c:pt>
              </c:strCache>
            </c:strRef>
          </c:tx>
          <c:spPr>
            <a:solidFill>
              <a:srgbClr val="CEDBE6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Dėl teledarbo (2002 m.)</c:v>
                </c:pt>
                <c:pt idx="1">
                  <c:v>Dėl su darbu susijusio streso (2004 m.)</c:v>
                </c:pt>
                <c:pt idx="2">
                  <c:v>Dėl priekabiavimo ir smurto darbe (2007 m.)</c:v>
                </c:pt>
                <c:pt idx="3">
                  <c:v>Dėl įtraukių darbo rinkų (2010 m.)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F6-46F2-9020-B0CFBAA3AC0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TA ir KS </c:v>
                </c:pt>
              </c:strCache>
            </c:strRef>
          </c:tx>
          <c:spPr>
            <a:solidFill>
              <a:srgbClr val="003850">
                <a:lumMod val="75000"/>
                <a:lumOff val="25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Dėl teledarbo (2002 m.)</c:v>
                </c:pt>
                <c:pt idx="1">
                  <c:v>Dėl su darbu susijusio streso (2004 m.)</c:v>
                </c:pt>
                <c:pt idx="2">
                  <c:v>Dėl priekabiavimo ir smurto darbe (2007 m.)</c:v>
                </c:pt>
                <c:pt idx="3">
                  <c:v>Dėl įtraukių darbo rinkų (2010 m.)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F6-46F2-9020-B0CFBAA3AC0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KS ir „minkšta“ teise</c:v>
                </c:pt>
              </c:strCache>
            </c:strRef>
          </c:tx>
          <c:spPr>
            <a:solidFill>
              <a:srgbClr val="3494BA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Dėl teledarbo (2002 m.)</c:v>
                </c:pt>
                <c:pt idx="1">
                  <c:v>Dėl su darbu susijusio streso (2004 m.)</c:v>
                </c:pt>
                <c:pt idx="2">
                  <c:v>Dėl priekabiavimo ir smurto darbe (2007 m.)</c:v>
                </c:pt>
                <c:pt idx="3">
                  <c:v>Dėl įtraukių darbo rinkų (2010 m.)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F6-46F2-9020-B0CFBAA3AC0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Neteisiniais būdais</c:v>
                </c:pt>
              </c:strCache>
            </c:strRef>
          </c:tx>
          <c:spPr>
            <a:solidFill>
              <a:srgbClr val="2683C6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Dėl teledarbo (2002 m.)</c:v>
                </c:pt>
                <c:pt idx="1">
                  <c:v>Dėl su darbu susijusio streso (2004 m.)</c:v>
                </c:pt>
                <c:pt idx="2">
                  <c:v>Dėl priekabiavimo ir smurto darbe (2007 m.)</c:v>
                </c:pt>
                <c:pt idx="3">
                  <c:v>Dėl įtraukių darbo rinkų (2010 m.)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F6-46F2-9020-B0CFBAA3A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02228400"/>
        <c:axId val="-1402227312"/>
      </c:barChart>
      <c:catAx>
        <c:axId val="-1402228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402227312"/>
        <c:crosses val="autoZero"/>
        <c:auto val="1"/>
        <c:lblAlgn val="ctr"/>
        <c:lblOffset val="100"/>
        <c:noMultiLvlLbl val="0"/>
      </c:catAx>
      <c:valAx>
        <c:axId val="-1402227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t-LT"/>
          </a:p>
        </c:txPr>
        <c:crossAx val="-14022284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452522771601E-3"/>
          <c:y val="0.86990755136499653"/>
          <c:w val="0.97352468920951185"/>
          <c:h val="0.10111523143263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4DFA9-38CF-7D4C-9EB4-7A6A0A01A9C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5D27-E275-914C-B9A8-807C55B0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CB90-614C-5144-87C1-67812BEDF5FB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E7EC0-9BE3-5541-9D76-7DE32A6C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7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21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7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6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9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3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2023-12-12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5311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2023-12-12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271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2023-12-12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583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24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7B19901-3DC4-4C7A-A59D-4D6673BC45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83000" y="745396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4C70E0E-FF45-470E-8788-FE6E616609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3800" y="745396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5D8B3F6-A333-4D6A-A6D9-FEC9669E6C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64600" y="745396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FCC515F6-0634-4A5F-ABE5-5C4BC59ADF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83000" y="3282950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8C0726A-94C6-4672-8E06-D9997BECCB1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3800" y="3282950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48678CE-0875-4B1A-8BF0-CE3733B4E26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64600" y="3282950"/>
            <a:ext cx="2438400" cy="2385154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9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6FA771-A707-4BD2-BC76-E681A584AB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69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09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2023-12-12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611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3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4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6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12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2023-12-12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8381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2023-12-12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837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15" indent="0">
              <a:buNone/>
              <a:defRPr sz="2667" b="1"/>
            </a:lvl2pPr>
            <a:lvl3pPr marL="1219031" indent="0">
              <a:buNone/>
              <a:defRPr sz="2400" b="1"/>
            </a:lvl3pPr>
            <a:lvl4pPr marL="1828546" indent="0">
              <a:buNone/>
              <a:defRPr sz="2133" b="1"/>
            </a:lvl4pPr>
            <a:lvl5pPr marL="2438062" indent="0">
              <a:buNone/>
              <a:defRPr sz="2133" b="1"/>
            </a:lvl5pPr>
            <a:lvl6pPr marL="3047577" indent="0">
              <a:buNone/>
              <a:defRPr sz="2133" b="1"/>
            </a:lvl6pPr>
            <a:lvl7pPr marL="3657093" indent="0">
              <a:buNone/>
              <a:defRPr sz="2133" b="1"/>
            </a:lvl7pPr>
            <a:lvl8pPr marL="4266608" indent="0">
              <a:buNone/>
              <a:defRPr sz="2133" b="1"/>
            </a:lvl8pPr>
            <a:lvl9pPr marL="4876123" indent="0">
              <a:buNone/>
              <a:defRPr sz="2133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15" indent="0">
              <a:buNone/>
              <a:defRPr sz="2667" b="1"/>
            </a:lvl2pPr>
            <a:lvl3pPr marL="1219031" indent="0">
              <a:buNone/>
              <a:defRPr sz="2400" b="1"/>
            </a:lvl3pPr>
            <a:lvl4pPr marL="1828546" indent="0">
              <a:buNone/>
              <a:defRPr sz="2133" b="1"/>
            </a:lvl4pPr>
            <a:lvl5pPr marL="2438062" indent="0">
              <a:buNone/>
              <a:defRPr sz="2133" b="1"/>
            </a:lvl5pPr>
            <a:lvl6pPr marL="3047577" indent="0">
              <a:buNone/>
              <a:defRPr sz="2133" b="1"/>
            </a:lvl6pPr>
            <a:lvl7pPr marL="3657093" indent="0">
              <a:buNone/>
              <a:defRPr sz="2133" b="1"/>
            </a:lvl7pPr>
            <a:lvl8pPr marL="4266608" indent="0">
              <a:buNone/>
              <a:defRPr sz="2133" b="1"/>
            </a:lvl8pPr>
            <a:lvl9pPr marL="4876123" indent="0">
              <a:buNone/>
              <a:defRPr sz="2133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2023-12-12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298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2023-12-12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89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2023-12-12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0315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15" indent="0">
              <a:buNone/>
              <a:defRPr sz="1600"/>
            </a:lvl2pPr>
            <a:lvl3pPr marL="1219031" indent="0">
              <a:buNone/>
              <a:defRPr sz="1333"/>
            </a:lvl3pPr>
            <a:lvl4pPr marL="1828546" indent="0">
              <a:buNone/>
              <a:defRPr sz="1200"/>
            </a:lvl4pPr>
            <a:lvl5pPr marL="2438062" indent="0">
              <a:buNone/>
              <a:defRPr sz="1200"/>
            </a:lvl5pPr>
            <a:lvl6pPr marL="3047577" indent="0">
              <a:buNone/>
              <a:defRPr sz="1200"/>
            </a:lvl6pPr>
            <a:lvl7pPr marL="3657093" indent="0">
              <a:buNone/>
              <a:defRPr sz="1200"/>
            </a:lvl7pPr>
            <a:lvl8pPr marL="4266608" indent="0">
              <a:buNone/>
              <a:defRPr sz="1200"/>
            </a:lvl8pPr>
            <a:lvl9pPr marL="4876123" indent="0">
              <a:buNone/>
              <a:defRPr sz="12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2023-12-12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364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15" indent="0">
              <a:buNone/>
              <a:defRPr sz="3733"/>
            </a:lvl2pPr>
            <a:lvl3pPr marL="1219031" indent="0">
              <a:buNone/>
              <a:defRPr sz="3200"/>
            </a:lvl3pPr>
            <a:lvl4pPr marL="1828546" indent="0">
              <a:buNone/>
              <a:defRPr sz="2667"/>
            </a:lvl4pPr>
            <a:lvl5pPr marL="2438062" indent="0">
              <a:buNone/>
              <a:defRPr sz="2667"/>
            </a:lvl5pPr>
            <a:lvl6pPr marL="3047577" indent="0">
              <a:buNone/>
              <a:defRPr sz="2667"/>
            </a:lvl6pPr>
            <a:lvl7pPr marL="3657093" indent="0">
              <a:buNone/>
              <a:defRPr sz="2667"/>
            </a:lvl7pPr>
            <a:lvl8pPr marL="4266608" indent="0">
              <a:buNone/>
              <a:defRPr sz="2667"/>
            </a:lvl8pPr>
            <a:lvl9pPr marL="4876123" indent="0">
              <a:buNone/>
              <a:defRPr sz="2667"/>
            </a:lvl9pPr>
          </a:lstStyle>
          <a:p>
            <a:r>
              <a:rPr lang="lt-LT"/>
              <a:t>Spustelėkite piktogramą norėdami įtraukti paveikslėlį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15" indent="0">
              <a:buNone/>
              <a:defRPr sz="1600"/>
            </a:lvl2pPr>
            <a:lvl3pPr marL="1219031" indent="0">
              <a:buNone/>
              <a:defRPr sz="1333"/>
            </a:lvl3pPr>
            <a:lvl4pPr marL="1828546" indent="0">
              <a:buNone/>
              <a:defRPr sz="1200"/>
            </a:lvl4pPr>
            <a:lvl5pPr marL="2438062" indent="0">
              <a:buNone/>
              <a:defRPr sz="1200"/>
            </a:lvl5pPr>
            <a:lvl6pPr marL="3047577" indent="0">
              <a:buNone/>
              <a:defRPr sz="1200"/>
            </a:lvl6pPr>
            <a:lvl7pPr marL="3657093" indent="0">
              <a:buNone/>
              <a:defRPr sz="1200"/>
            </a:lvl7pPr>
            <a:lvl8pPr marL="4266608" indent="0">
              <a:buNone/>
              <a:defRPr sz="1200"/>
            </a:lvl8pPr>
            <a:lvl9pPr marL="4876123" indent="0">
              <a:buNone/>
              <a:defRPr sz="12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2023-12-12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772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lt-LT" dirty="0"/>
              <a:t>Spustelėję </a:t>
            </a:r>
            <a:r>
              <a:rPr lang="lt-LT" dirty="0" err="1"/>
              <a:t>redag</a:t>
            </a:r>
            <a:r>
              <a:rPr lang="lt-LT" dirty="0"/>
              <a:t>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EF6DB-CA04-4B55-9157-6E35C793C94C}" type="datetimeFigureOut">
              <a:rPr lang="lt-LT" smtClean="0">
                <a:solidFill>
                  <a:srgbClr val="000000">
                    <a:tint val="75000"/>
                  </a:srgbClr>
                </a:solidFill>
              </a:rPr>
              <a:pPr/>
              <a:t>2023-12-12</a:t>
            </a:fld>
            <a:endParaRPr lang="lt-L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www.website.com / Page description or Note goes here</a:t>
            </a:r>
            <a:endParaRPr lang="en-US" dirty="0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4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766" r:id="rId13"/>
    <p:sldLayoutId id="2147483731" r:id="rId14"/>
    <p:sldLayoutId id="2147483728" r:id="rId15"/>
  </p:sldLayoutIdLst>
  <p:hf hdr="0" ftr="0" dt="0"/>
  <p:txStyles>
    <p:titleStyle>
      <a:lvl1pPr algn="ctr" defTabSz="1219031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7" indent="-457137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62" indent="-380946" algn="l" defTabSz="121903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89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04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19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35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50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6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81" indent="-304758" algn="l" defTabSz="12190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5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31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46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62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77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93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08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23" algn="l" defTabSz="12190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7A7BE5-EBE8-406C-A0E4-A9CA3D3CF44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F7F4805D-E9F9-4CE3-AFE7-D9BB7BD8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955" r="6866" b="27900"/>
          <a:stretch/>
        </p:blipFill>
        <p:spPr>
          <a:xfrm>
            <a:off x="3907468" y="0"/>
            <a:ext cx="8488719" cy="6858001"/>
          </a:xfrm>
          <a:prstGeom prst="rect">
            <a:avLst/>
          </a:prstGeom>
        </p:spPr>
      </p:pic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302ED5E2-AAAB-425F-A5A2-39E2CBEEC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4189" y="5500907"/>
            <a:ext cx="2091253" cy="6371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D36C89-9AE5-4594-A212-A3008CC9B7EE}"/>
              </a:ext>
            </a:extLst>
          </p:cNvPr>
          <p:cNvSpPr txBox="1"/>
          <p:nvPr/>
        </p:nvSpPr>
        <p:spPr>
          <a:xfrm>
            <a:off x="754189" y="1038533"/>
            <a:ext cx="4798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>
                <a:solidFill>
                  <a:srgbClr val="5D818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Europos socialinių partnerių susitarimo dėl skaitmeninimo įgyvendinimas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C7012-AC00-4588-A711-0CB9A2003AA8}"/>
              </a:ext>
            </a:extLst>
          </p:cNvPr>
          <p:cNvSpPr txBox="1"/>
          <p:nvPr/>
        </p:nvSpPr>
        <p:spPr>
          <a:xfrm>
            <a:off x="754189" y="3855933"/>
            <a:ext cx="479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solidFill>
                  <a:srgbClr val="5D818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2023-12-12</a:t>
            </a:r>
          </a:p>
        </p:txBody>
      </p:sp>
    </p:spTree>
    <p:extLst>
      <p:ext uri="{BB962C8B-B14F-4D97-AF65-F5344CB8AC3E}">
        <p14:creationId xmlns:p14="http://schemas.microsoft.com/office/powerpoint/2010/main" val="327598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7A7BE5-EBE8-406C-A0E4-A9CA3D3CF44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F7F4805D-E9F9-4CE3-AFE7-D9BB7BD8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955" r="6866" b="27900"/>
          <a:stretch/>
        </p:blipFill>
        <p:spPr>
          <a:xfrm>
            <a:off x="3703281" y="-2"/>
            <a:ext cx="8488719" cy="6858001"/>
          </a:xfrm>
          <a:prstGeom prst="rect">
            <a:avLst/>
          </a:prstGeom>
        </p:spPr>
      </p:pic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302ED5E2-AAAB-425F-A5A2-39E2CBEEC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756" y="657712"/>
            <a:ext cx="2657475" cy="809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379A7D-B89D-5619-E953-FC4F52479F81}"/>
              </a:ext>
            </a:extLst>
          </p:cNvPr>
          <p:cNvSpPr txBox="1"/>
          <p:nvPr/>
        </p:nvSpPr>
        <p:spPr>
          <a:xfrm>
            <a:off x="523683" y="3261844"/>
            <a:ext cx="6152146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Pirma rekomendacija - išsigryninti, kokia</a:t>
            </a:r>
            <a:r>
              <a:rPr lang="lt-LT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forma</a:t>
            </a:r>
            <a:r>
              <a:rPr lang="lt-LT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norite įgyvendinti susitarimą. </a:t>
            </a:r>
            <a:endParaRPr lang="lt-L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518C3-36CD-F9AE-B0C0-B7398A10C6A9}"/>
              </a:ext>
            </a:extLst>
          </p:cNvPr>
          <p:cNvSpPr txBox="1"/>
          <p:nvPr/>
        </p:nvSpPr>
        <p:spPr>
          <a:xfrm>
            <a:off x="5657520" y="1467337"/>
            <a:ext cx="6152146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SESV 155 str. 1 d. </a:t>
            </a:r>
            <a:r>
              <a:rPr lang="lt-LT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Sąjungos lygmeniu sudaryti susitarimai yra įgyvendinami pagal administracijai ir darbuotojams bei valstybėms narėms būdingą ir nusistovėjusią tvarką. </a:t>
            </a:r>
            <a:endParaRPr lang="lt-L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DD844A-D3BE-24DC-D52F-BCD76EE5412E}"/>
              </a:ext>
            </a:extLst>
          </p:cNvPr>
          <p:cNvSpPr txBox="1"/>
          <p:nvPr/>
        </p:nvSpPr>
        <p:spPr>
          <a:xfrm>
            <a:off x="5596485" y="4216093"/>
            <a:ext cx="6152146" cy="1724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</a:t>
            </a: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Marginson</a:t>
            </a: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ir  </a:t>
            </a:r>
            <a:r>
              <a:rPr lang="lt-L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Maarten</a:t>
            </a: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Keune</a:t>
            </a:r>
            <a:r>
              <a:rPr lang="lt-L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„Kur nacionalinės </a:t>
            </a:r>
            <a:r>
              <a:rPr lang="lt-LT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valstybės narės</a:t>
            </a:r>
            <a:r>
              <a:rPr lang="lt-L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neturi būdingos ir nusistovėjusios tvarkos, ten paliekama galimybė atsirasti ginčams dėl įgyvendinimo, tačiau kartu paliekama galimybė pasirinkimui ir inovacijoms</a:t>
            </a: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146244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7A7BE5-EBE8-406C-A0E4-A9CA3D3CF44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F7F4805D-E9F9-4CE3-AFE7-D9BB7BD8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955" r="6866" b="27900"/>
          <a:stretch/>
        </p:blipFill>
        <p:spPr>
          <a:xfrm>
            <a:off x="3703280" y="-2"/>
            <a:ext cx="8488719" cy="6858001"/>
          </a:xfrm>
          <a:prstGeom prst="rect">
            <a:avLst/>
          </a:prstGeom>
        </p:spPr>
      </p:pic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302ED5E2-AAAB-425F-A5A2-39E2CBEEC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756" y="657712"/>
            <a:ext cx="2657475" cy="809625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C8D36B5-4B0B-C693-E2F1-3F8CCCF8E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545380"/>
              </p:ext>
            </p:extLst>
          </p:nvPr>
        </p:nvGraphicFramePr>
        <p:xfrm>
          <a:off x="3796586" y="1566440"/>
          <a:ext cx="7987977" cy="4815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2358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7A7BE5-EBE8-406C-A0E4-A9CA3D3CF44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F7F4805D-E9F9-4CE3-AFE7-D9BB7BD8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955" r="6866" b="27900"/>
          <a:stretch/>
        </p:blipFill>
        <p:spPr>
          <a:xfrm>
            <a:off x="3703280" y="-2"/>
            <a:ext cx="8488719" cy="6858001"/>
          </a:xfrm>
          <a:prstGeom prst="rect">
            <a:avLst/>
          </a:prstGeom>
        </p:spPr>
      </p:pic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302ED5E2-AAAB-425F-A5A2-39E2CBEEC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756" y="657712"/>
            <a:ext cx="2657475" cy="809625"/>
          </a:xfrm>
          <a:prstGeom prst="rect">
            <a:avLst/>
          </a:prstGeom>
        </p:spPr>
      </p:pic>
      <p:graphicFrame>
        <p:nvGraphicFramePr>
          <p:cNvPr id="8" name="Lentelė 7">
            <a:extLst>
              <a:ext uri="{FF2B5EF4-FFF2-40B4-BE49-F238E27FC236}">
                <a16:creationId xmlns:a16="http://schemas.microsoft.com/office/drawing/2014/main" id="{30DEB24F-02F4-F4DB-EC7B-FAEB4F160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183613"/>
              </p:ext>
            </p:extLst>
          </p:nvPr>
        </p:nvGraphicFramePr>
        <p:xfrm>
          <a:off x="3703280" y="921638"/>
          <a:ext cx="8370535" cy="5816666"/>
        </p:xfrm>
        <a:graphic>
          <a:graphicData uri="http://schemas.openxmlformats.org/drawingml/2006/table">
            <a:tbl>
              <a:tblPr firstRow="1" firstCol="1" bandRow="1"/>
              <a:tblGrid>
                <a:gridCol w="725274">
                  <a:extLst>
                    <a:ext uri="{9D8B030D-6E8A-4147-A177-3AD203B41FA5}">
                      <a16:colId xmlns:a16="http://schemas.microsoft.com/office/drawing/2014/main" val="667912983"/>
                    </a:ext>
                  </a:extLst>
                </a:gridCol>
                <a:gridCol w="1866758">
                  <a:extLst>
                    <a:ext uri="{9D8B030D-6E8A-4147-A177-3AD203B41FA5}">
                      <a16:colId xmlns:a16="http://schemas.microsoft.com/office/drawing/2014/main" val="1887469334"/>
                    </a:ext>
                  </a:extLst>
                </a:gridCol>
                <a:gridCol w="2044987">
                  <a:extLst>
                    <a:ext uri="{9D8B030D-6E8A-4147-A177-3AD203B41FA5}">
                      <a16:colId xmlns:a16="http://schemas.microsoft.com/office/drawing/2014/main" val="1504420154"/>
                    </a:ext>
                  </a:extLst>
                </a:gridCol>
                <a:gridCol w="1866758">
                  <a:extLst>
                    <a:ext uri="{9D8B030D-6E8A-4147-A177-3AD203B41FA5}">
                      <a16:colId xmlns:a16="http://schemas.microsoft.com/office/drawing/2014/main" val="2026238090"/>
                    </a:ext>
                  </a:extLst>
                </a:gridCol>
                <a:gridCol w="1866758">
                  <a:extLst>
                    <a:ext uri="{9D8B030D-6E8A-4147-A177-3AD203B41FA5}">
                      <a16:colId xmlns:a16="http://schemas.microsoft.com/office/drawing/2014/main" val="1077538609"/>
                    </a:ext>
                  </a:extLst>
                </a:gridCol>
              </a:tblGrid>
              <a:tr h="457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VN</a:t>
                      </a:r>
                      <a:endParaRPr lang="lt-LT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Dėl teledarbo (2002 m.)</a:t>
                      </a:r>
                      <a:endParaRPr lang="lt-LT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Dėl su darbu susijusio streso (2004 m.)</a:t>
                      </a:r>
                      <a:endParaRPr lang="lt-LT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Dėl priekabiavimo ir smurto darbe (2007 m.)</a:t>
                      </a:r>
                      <a:endParaRPr lang="lt-LT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Dėl </a:t>
                      </a:r>
                      <a:r>
                        <a:rPr lang="lt-LT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įtraukių</a:t>
                      </a:r>
                      <a:r>
                        <a:rPr lang="lt-LT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darbo rinkų (2010 m.)</a:t>
                      </a:r>
                      <a:endParaRPr lang="lt-LT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728601"/>
                  </a:ext>
                </a:extLst>
              </a:tr>
              <a:tr h="13941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endParaRPr lang="lt-LT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2005 m. „minkšta“ teise (darbdavių organizacijos parengė gaires; pagrindinė profesinė sąjunga parengė KS šablonus dėl </a:t>
                      </a:r>
                      <a:r>
                        <a:rPr lang="lt-LT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teledarbo</a:t>
                      </a:r>
                      <a:r>
                        <a:rPr lang="lt-LT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lt-L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2006 m. „minkšta“ teise (socialiniai partneriai parengė bendras gaires)</a:t>
                      </a:r>
                      <a:endParaRPr lang="lt-LT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2009 m. neteisiniais būdais (socialiniai partneriai parengė lankstinuką)</a:t>
                      </a:r>
                      <a:endParaRPr lang="lt-L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Neteisiniais būdais (naudotos įvairios priemonės ir iniciatyvos)</a:t>
                      </a:r>
                      <a:endParaRPr lang="lt-LT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566195"/>
                  </a:ext>
                </a:extLst>
              </a:tr>
              <a:tr h="1159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</a:t>
                      </a:r>
                      <a:endParaRPr lang="lt-LT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2005 m. nacionalinė KS privačiam sektoriui; 2006 m. šakos KS viešajam sektoriui </a:t>
                      </a:r>
                      <a:endParaRPr lang="lt-L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2007 m. integruota į 1999 m. nacionalinę KS</a:t>
                      </a:r>
                      <a:endParaRPr lang="lt-L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Techniškai nebuvo įgyvendinta, nes egzistuojantys teisės aktai šį klausimą reguliuoja plačiau.  </a:t>
                      </a:r>
                      <a:endParaRPr lang="lt-LT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Neteisiniais būdais (nuostatos, įtrauktos į valstybinę reformą; įvairios iniciatyvos)</a:t>
                      </a:r>
                      <a:endParaRPr lang="lt-LT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834125"/>
                  </a:ext>
                </a:extLst>
              </a:tr>
              <a:tr h="6901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  <a:endParaRPr lang="lt-LT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2002 m.  „minkšta“ teise (socialinių partnerių bendra deklaracija) </a:t>
                      </a:r>
                      <a:endParaRPr lang="lt-LT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Neteisiniais būdais (įvairios socialinių partnerių veiklos)</a:t>
                      </a:r>
                      <a:endParaRPr lang="lt-LT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Neteisiniais būdais (įvairios socialinių  partnerių veiklos)</a:t>
                      </a:r>
                      <a:endParaRPr lang="lt-LT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Neteisiniais būdais (vykdyti įvairūs projektai ir iniciatyvos)</a:t>
                      </a:r>
                      <a:endParaRPr lang="lt-LT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988910"/>
                  </a:ext>
                </a:extLst>
              </a:tr>
              <a:tr h="1863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DK</a:t>
                      </a:r>
                      <a:endParaRPr lang="lt-LT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Šakos KS; taip pat 2005 m. tarpšakinė KS</a:t>
                      </a:r>
                      <a:endParaRPr lang="lt-LT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2005 m. KS</a:t>
                      </a:r>
                      <a:endParaRPr lang="lt-LT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2006 m. KS viešajame sektoriuje ir 2010 m. „minkšta“ teisė (bendra socialinių partnerių deklaracija – privačiame sektoriuje) </a:t>
                      </a:r>
                      <a:endParaRPr lang="lt-LT" sz="1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2010 m. „minkšta“ teise (nacionalinė darbdavių organizacija, nacionalinė profesinė sąjunga kartu su vietos savivaldoms atstovaujančiu organu ir vyriausybe sudarė keturšalį susitarimą) </a:t>
                      </a:r>
                      <a:endParaRPr lang="lt-LT" sz="1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07" marR="435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193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88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7A7BE5-EBE8-406C-A0E4-A9CA3D3CF44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F7F4805D-E9F9-4CE3-AFE7-D9BB7BD8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955" r="6866" b="27900"/>
          <a:stretch/>
        </p:blipFill>
        <p:spPr>
          <a:xfrm>
            <a:off x="3703280" y="-2"/>
            <a:ext cx="8488719" cy="6858001"/>
          </a:xfrm>
          <a:prstGeom prst="rect">
            <a:avLst/>
          </a:prstGeom>
        </p:spPr>
      </p:pic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302ED5E2-AAAB-425F-A5A2-39E2CBEEC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756" y="657712"/>
            <a:ext cx="2657475" cy="809625"/>
          </a:xfrm>
          <a:prstGeom prst="rect">
            <a:avLst/>
          </a:prstGeom>
        </p:spPr>
      </p:pic>
      <p:graphicFrame>
        <p:nvGraphicFramePr>
          <p:cNvPr id="2" name="Lentelė 1">
            <a:extLst>
              <a:ext uri="{FF2B5EF4-FFF2-40B4-BE49-F238E27FC236}">
                <a16:creationId xmlns:a16="http://schemas.microsoft.com/office/drawing/2014/main" id="{EA3ED1E5-3F77-80EC-1594-A79B000E8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9769"/>
              </p:ext>
            </p:extLst>
          </p:nvPr>
        </p:nvGraphicFramePr>
        <p:xfrm>
          <a:off x="3496231" y="1240972"/>
          <a:ext cx="8371334" cy="5083430"/>
        </p:xfrm>
        <a:graphic>
          <a:graphicData uri="http://schemas.openxmlformats.org/drawingml/2006/table">
            <a:tbl>
              <a:tblPr firstRow="1" firstCol="1" bandRow="1"/>
              <a:tblGrid>
                <a:gridCol w="712501">
                  <a:extLst>
                    <a:ext uri="{9D8B030D-6E8A-4147-A177-3AD203B41FA5}">
                      <a16:colId xmlns:a16="http://schemas.microsoft.com/office/drawing/2014/main" val="362919095"/>
                    </a:ext>
                  </a:extLst>
                </a:gridCol>
                <a:gridCol w="1870072">
                  <a:extLst>
                    <a:ext uri="{9D8B030D-6E8A-4147-A177-3AD203B41FA5}">
                      <a16:colId xmlns:a16="http://schemas.microsoft.com/office/drawing/2014/main" val="4117730979"/>
                    </a:ext>
                  </a:extLst>
                </a:gridCol>
                <a:gridCol w="2048617">
                  <a:extLst>
                    <a:ext uri="{9D8B030D-6E8A-4147-A177-3AD203B41FA5}">
                      <a16:colId xmlns:a16="http://schemas.microsoft.com/office/drawing/2014/main" val="3413029735"/>
                    </a:ext>
                  </a:extLst>
                </a:gridCol>
                <a:gridCol w="1870072">
                  <a:extLst>
                    <a:ext uri="{9D8B030D-6E8A-4147-A177-3AD203B41FA5}">
                      <a16:colId xmlns:a16="http://schemas.microsoft.com/office/drawing/2014/main" val="3427714658"/>
                    </a:ext>
                  </a:extLst>
                </a:gridCol>
                <a:gridCol w="1870072">
                  <a:extLst>
                    <a:ext uri="{9D8B030D-6E8A-4147-A177-3AD203B41FA5}">
                      <a16:colId xmlns:a16="http://schemas.microsoft.com/office/drawing/2014/main" val="2438115252"/>
                    </a:ext>
                  </a:extLst>
                </a:gridCol>
              </a:tblGrid>
              <a:tr h="4235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VN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Dėl </a:t>
                      </a:r>
                      <a:r>
                        <a:rPr lang="lt-LT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teledarbo</a:t>
                      </a:r>
                      <a:r>
                        <a:rPr lang="lt-L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(2002 m.)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Dėl su darbu susijusio streso (2004 m.)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Dėl priekabiavimo ir smurto darbe (2007 m.)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Dėl </a:t>
                      </a:r>
                      <a:r>
                        <a:rPr lang="lt-LT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įtraukių</a:t>
                      </a:r>
                      <a:r>
                        <a:rPr lang="lt-L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darbo rinkų (2010 m.)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363965"/>
                  </a:ext>
                </a:extLst>
              </a:tr>
              <a:tr h="9200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Viešajame sektoriuje SALAR narės, kurios yra ir ETUC narės – 2005 m. pakeitė savo KS nuostatas dėl </a:t>
                      </a:r>
                      <a:r>
                        <a:rPr lang="lt-LT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teledarbo</a:t>
                      </a:r>
                      <a:r>
                        <a:rPr lang="lt-LT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pateikiant nuorodą į Europos bendrąjį susitarimą dėl </a:t>
                      </a:r>
                      <a:r>
                        <a:rPr lang="lt-LT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teledarbo</a:t>
                      </a:r>
                      <a:r>
                        <a:rPr lang="lt-LT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Privačiame sektoriuje – 2003 m. „minkšta“ teise  (gairės). 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Viešajame sektoriuje SALAR 2005 m. sudarė kolektyvinę sutartį. Privačiame sektoriuje „minkšta“ teisė (bendra socialinių partnerių deklaracija savo nariams)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Integruota į viešajame sektoriuje SALAR 2005 m. sudarytą KS.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Privačiame sektoriuje „minkšta“ teisė (parengtos bendros socialinių partnerių gairės, rekomendacijos savo nariams)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„Minkšta“ teisė (socialinių partnerių bendra deklaracija,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bendros gairės ir rekomendacijos savo nariams)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634135"/>
                  </a:ext>
                </a:extLst>
              </a:tr>
              <a:tr h="5306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2007 m. nacionalinė KS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2005 ir 2007 m. nacionalinė KS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 m. nacionalinė KS, tačiau neprivalomo pobūdžio turiniu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Neįgyvendinta. 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334690"/>
                  </a:ext>
                </a:extLst>
              </a:tr>
              <a:tr h="11266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LV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 m. „minkšta“ teisė (nacionalinių socialinių partnerių susitarimas įgyvendinti, o 2012 m. priimta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bendra deklaracija)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 m. „minkšta“ teisė (bendra deklaracija)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 m. „minkšta“ teisė (bendra deklaracija) 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t-LT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„Minkšta“ teisė (bendra deklaracija)</a:t>
                      </a:r>
                    </a:p>
                  </a:txBody>
                  <a:tcPr marL="43928" marR="43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720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02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7A7BE5-EBE8-406C-A0E4-A9CA3D3CF44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F7F4805D-E9F9-4CE3-AFE7-D9BB7BD8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955" r="6866" b="27900"/>
          <a:stretch/>
        </p:blipFill>
        <p:spPr>
          <a:xfrm>
            <a:off x="3703280" y="-2"/>
            <a:ext cx="8488719" cy="6858001"/>
          </a:xfrm>
          <a:prstGeom prst="rect">
            <a:avLst/>
          </a:prstGeom>
        </p:spPr>
      </p:pic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302ED5E2-AAAB-425F-A5A2-39E2CBEEC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756" y="657712"/>
            <a:ext cx="2657475" cy="809625"/>
          </a:xfrm>
          <a:prstGeom prst="rect">
            <a:avLst/>
          </a:prstGeom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69BCFE2F-6043-3CE5-53BC-D66958083F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4816" y="751018"/>
            <a:ext cx="3834880" cy="58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0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7A7BE5-EBE8-406C-A0E4-A9CA3D3CF44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F7F4805D-E9F9-4CE3-AFE7-D9BB7BD80A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955" r="6866" b="27900"/>
          <a:stretch/>
        </p:blipFill>
        <p:spPr>
          <a:xfrm>
            <a:off x="3703280" y="-2"/>
            <a:ext cx="8488719" cy="6858001"/>
          </a:xfrm>
          <a:prstGeom prst="rect">
            <a:avLst/>
          </a:prstGeom>
        </p:spPr>
      </p:pic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302ED5E2-AAAB-425F-A5A2-39E2CBEEC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756" y="657712"/>
            <a:ext cx="2657475" cy="809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73BA67-BBBC-80F5-2D49-39531F6C6D6C}"/>
              </a:ext>
            </a:extLst>
          </p:cNvPr>
          <p:cNvSpPr txBox="1"/>
          <p:nvPr/>
        </p:nvSpPr>
        <p:spPr>
          <a:xfrm>
            <a:off x="5508477" y="3837013"/>
            <a:ext cx="6330819" cy="1663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Pvz., galėtų būti socialinių partnerių rekomendacijos, kokios nuostatos galėtų būti įtraukiamos į darbdavio lygmens kolektyvines sutartis dėl mokymosi, kad skaitmeninė transformacija būtų įtrauki ir pan., dėl automatizacijos procesų. </a:t>
            </a:r>
            <a:endParaRPr lang="lt-L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0F4F7-B660-2F82-F55B-0F43B0C05951}"/>
              </a:ext>
            </a:extLst>
          </p:cNvPr>
          <p:cNvSpPr txBox="1"/>
          <p:nvPr/>
        </p:nvSpPr>
        <p:spPr>
          <a:xfrm>
            <a:off x="534650" y="1968558"/>
            <a:ext cx="6130212" cy="149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Antra rekomendacija –  išsigryninti </a:t>
            </a:r>
            <a:r>
              <a:rPr lang="lt-LT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turinio </a:t>
            </a:r>
            <a:r>
              <a:rPr lang="lt-LT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prasme, kur būtų svarbiausi akcentai ir prioritetai, ir kur jūs galėtumėte padaryti įtaka.  </a:t>
            </a:r>
            <a:endParaRPr lang="lt-L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34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SADM">
      <a:dk1>
        <a:srgbClr val="003850"/>
      </a:dk1>
      <a:lt1>
        <a:sysClr val="window" lastClr="FFFFFF"/>
      </a:lt1>
      <a:dk2>
        <a:srgbClr val="373545"/>
      </a:dk2>
      <a:lt2>
        <a:srgbClr val="CEDBE6"/>
      </a:lt2>
      <a:accent1>
        <a:srgbClr val="239778"/>
      </a:accent1>
      <a:accent2>
        <a:srgbClr val="2052A0"/>
      </a:accent2>
      <a:accent3>
        <a:srgbClr val="75BDA7"/>
      </a:accent3>
      <a:accent4>
        <a:srgbClr val="58B6C0"/>
      </a:accent4>
      <a:accent5>
        <a:srgbClr val="3494BA"/>
      </a:accent5>
      <a:accent6>
        <a:srgbClr val="2683C6"/>
      </a:accent6>
      <a:hlink>
        <a:srgbClr val="00B050"/>
      </a:hlink>
      <a:folHlink>
        <a:srgbClr val="0070C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dinga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73A9C065-3D2E-4F2C-A97E-AE54CFC0A075}" vid="{CFAC84CE-B613-4F91-8618-4B0479113A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cc2856-60fd-4cfb-ac69-0ef30426ccbe" xsi:nil="true"/>
    <lcf76f155ced4ddcb4097134ff3c332f xmlns="69df5a83-a68d-4c83-b1ae-bec2466ffd4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160FCB013187B242AFEA8CC2B3132A1F" ma:contentTypeVersion="17" ma:contentTypeDescription="Kurkite naują dokumentą." ma:contentTypeScope="" ma:versionID="c15bbc5471b87a51b772201123d9e041">
  <xsd:schema xmlns:xsd="http://www.w3.org/2001/XMLSchema" xmlns:xs="http://www.w3.org/2001/XMLSchema" xmlns:p="http://schemas.microsoft.com/office/2006/metadata/properties" xmlns:ns2="69df5a83-a68d-4c83-b1ae-bec2466ffd42" xmlns:ns3="bfcc2856-60fd-4cfb-ac69-0ef30426ccbe" targetNamespace="http://schemas.microsoft.com/office/2006/metadata/properties" ma:root="true" ma:fieldsID="5f5f27935fc660c110c56c0473407f5d" ns2:_="" ns3:_="">
    <xsd:import namespace="69df5a83-a68d-4c83-b1ae-bec2466ffd42"/>
    <xsd:import namespace="bfcc2856-60fd-4cfb-ac69-0ef30426cc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f5a83-a68d-4c83-b1ae-bec2466ffd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795c5fd6-58ac-49e6-a81e-c08b3bf5cd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c2856-60fd-4cfb-ac69-0ef30426ccb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74a3a6b-2a67-4dc8-acda-4e5810e4f23b}" ma:internalName="TaxCatchAll" ma:showField="CatchAllData" ma:web="bfcc2856-60fd-4cfb-ac69-0ef30426cc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00E8CF-0644-4BEA-8187-DB7D5C8B9D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55730C-54DA-431C-9891-ED579AEAA74A}">
  <ds:schemaRefs>
    <ds:schemaRef ds:uri="http://schemas.microsoft.com/office/2006/metadata/properties"/>
    <ds:schemaRef ds:uri="http://schemas.microsoft.com/office/infopath/2007/PartnerControls"/>
    <ds:schemaRef ds:uri="bfcc2856-60fd-4cfb-ac69-0ef30426ccbe"/>
    <ds:schemaRef ds:uri="69df5a83-a68d-4c83-b1ae-bec2466ffd42"/>
  </ds:schemaRefs>
</ds:datastoreItem>
</file>

<file path=customXml/itemProps3.xml><?xml version="1.0" encoding="utf-8"?>
<ds:datastoreItem xmlns:ds="http://schemas.openxmlformats.org/officeDocument/2006/customXml" ds:itemID="{48EF129F-1CE4-4503-8EF6-A391923460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df5a83-a68d-4c83-b1ae-bec2466ffd42"/>
    <ds:schemaRef ds:uri="bfcc2856-60fd-4cfb-ac69-0ef30426cc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43909</TotalTime>
  <Words>611</Words>
  <Application>Microsoft Office PowerPoint</Application>
  <PresentationFormat>Plačiaekranė</PresentationFormat>
  <Paragraphs>65</Paragraphs>
  <Slides>7</Slides>
  <Notes>7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Tema1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Aušra Putk</cp:lastModifiedBy>
  <cp:revision>8149</cp:revision>
  <dcterms:created xsi:type="dcterms:W3CDTF">2015-09-24T05:44:04Z</dcterms:created>
  <dcterms:modified xsi:type="dcterms:W3CDTF">2023-12-12T12:09:32Z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0x010100160FCB013187B242AFEA8CC2B3132A1F</vt:lpwstr>
  </property>
</Properties>
</file>