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D6097-1E84-28D6-030A-2D105674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D2098-FA43-F077-1C34-B0D093CB4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65C27E-BB9F-CF1A-B3E6-1A31076F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5B689-EF9D-B48B-6AEF-7752674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BE724-BAC2-675E-F992-793E7CDB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3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5CA59-240C-42FA-DAC1-7B2811AD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4FC533-152C-3E65-18E7-29E73FB94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AD70B6-B38B-1978-4910-FBADCC33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77EA14-41C2-15E2-7814-169EA23C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5B640F-0B77-1863-0617-3F95EA9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6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AEF890-3BA2-6296-3A90-58647550E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9F2715-C4DF-0AE6-12B3-81C5387E2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8E7339-43D4-C386-7FD7-F7BBC008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A9AF3-63CA-2F7F-AF98-59E47AC9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508BE-AB7A-141A-0F9D-B67C3F72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8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68F62-8BBF-8DCD-83C5-520F7C10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15A67-9EB4-6A05-04BA-4B5E0F6F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4C820-C2BF-D013-64E5-2C44BA8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39FB48-8674-79A9-F9A8-0FFE1AC6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680E5-9C9D-C37F-3AA1-7EF49519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19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8189A-AB1F-3466-BB5B-8B843F9B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ABADFA-3D64-B705-D603-B246012B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D7D19-781D-97B7-C8D6-0B889EBD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988D1-30AC-E8C6-8245-4961833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D951FA-120F-686D-B8E9-C66F2EC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4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16963-88E1-48FC-C377-8F0C26E8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E85475-5325-9986-6574-67130C1B0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932DA-C172-64FD-9171-3B94799FD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249C8B-84FF-241C-53D4-414A9C8E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6EEFE-0F0D-3AD5-5EF7-93BEA4D5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01B53-5DD8-2F72-FEEF-65BF7625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40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A6BB9-3B9F-F8E2-855C-9958622B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1A1553-EA74-3A3D-1F63-00C66A1E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317C42-3152-9B9B-8E45-70211ADA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6DB8BE-FEB4-6279-79D6-FED118F3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826FFB-C037-16C7-D7D7-BD2D2139E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8EC505-965F-8CC6-6B9A-5885A889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D07FA9-4A83-507B-0E50-4C06D75B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B0DB1D-25C6-421E-ACD0-E470D664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56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5264C-ECB8-9732-C0AE-FDABA741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162F64-3107-CA4E-11FA-E8ABC50B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25F79A-EBC4-0DAC-24E0-62BF4033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B3E0F4-BCDC-E176-8110-1EED5C33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68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F9416D-D1ED-A029-61AD-F90D782D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71440B-1922-CDCD-9088-436B86C0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E2F339-0289-1C7B-DEB0-DC920D6E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9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48BC3-0A0D-6AAC-95F0-0612E94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90695-3A27-3084-FDFB-FFC2EC2E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A7AC3-339C-E2F3-6489-6216E3A96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CC3969-776A-235B-CF23-7BA6E55B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46E169-D901-E1BB-93C3-9FD42B28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722D9-72CE-FDFB-1BEF-A50381DC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CF2D5-FD6E-FDE1-CC55-6210CB1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CE7B50-D065-31BB-D6D3-EB384DC0C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EA9D0-A836-B85A-2A24-6C3395A9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F3475-B71C-5E7D-821A-C0FF0557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C5F4DC-410E-3A0A-9A92-30053BC4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0914C7-D0BC-B43D-5156-A82065B5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9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072A6A-5229-16A1-CD41-020D2936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850D0E-8FB2-6DCC-E1A2-792869AC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00D9EF-589D-8BBA-1FD9-21E1236CB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6259-5317-4F03-9E21-631179990D20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75BEE-415F-FF43-6694-35A2A42E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1AFCD1-06FC-513C-0DA8-958959DC7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CBC6-7DF2-428A-9950-8125342BBB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8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ur-lex.europa.eu/legal-content/LT/AUTO/?uri=celex:32009L00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BC62A-5E7A-D3BB-44FB-C4BEE180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09" y="1214438"/>
            <a:ext cx="9144000" cy="2387600"/>
          </a:xfrm>
        </p:spPr>
        <p:txBody>
          <a:bodyPr>
            <a:normAutofit/>
          </a:bodyPr>
          <a:lstStyle/>
          <a:p>
            <a: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Socialinių partnerių kompetencijų ugdymo ir nacionalinės politikos rekomendacijų, skirtų sustiprinti Europos darbo tarybų steigimą Vidurio ir Rytų Europos šalyse, rengimas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(EWCs for CEE)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F91F60-3B19-0530-7CE3-CA2735F52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2025-06-07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DFC85-D361-42AA-3AEB-F9846940D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374" y="177454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93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35FEE-CF15-7FF6-269C-5DE29718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576D37-5800-A7C7-0F8C-0F5EC0FA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Lietuvos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Solidarumas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Bulgarijos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CONFEDERATION OF LABOUR PODKREPA SDRUZHENIE (PODKREPA)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LATVIJAS BRIVO ARODBIEDRIBU SAVIENIBA (LBAS)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Rumunijos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profesinė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sąjunga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FEDERATIA SINDICATELOR GAZ-ROMANIA (FSGR)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Baltijos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jūros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(BJRDIA)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CD84D7-AA0B-FBC7-28DE-D9DCAE738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034" y="524323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4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5CB7E-C3E4-C049-4DA2-13CF6CA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B0DFE-6212-38FD-8667-21C14A36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dalyvaujančių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informuotumą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Parengti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reikėtų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Rumunijoje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Bulgarijoje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steigiamos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B60E1-704E-0887-0FFA-A7013553F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234" y="247409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14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33E83-FFFF-8877-2743-DFC66915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36F34-010C-596C-6B26-704D593E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Socialinių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vaidmuo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hibridinis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renginys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LPS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Solidarumas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birželio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paslaugos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120 val. 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Baigiamoji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pristatytas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mokslinis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administravimas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viešinimas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D9ECA-AF11-B0A8-81C4-197487BFE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8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9D165-2593-DEB7-1D71-99627808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8CE6-2A31-940D-4B05-35A9E095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Įvyko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“kick off”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susitikimai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pradžia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ekspertų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posėdžiai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Mokymų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paslaugų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teikimo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supaprastintas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birželio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prasidės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d. x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informuoti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skleisti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žinias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veiklą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teisę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nacionalinio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lygmens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34BDEB-E153-8105-EB5F-AE3707770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47409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60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2FB90-E86B-BAF9-9792-FA1190ED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32E50-E6ED-257D-C0F6-B0E6C9E9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AGRINDINIS DOKUMENTAS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 m. gegužės 6 d. Europos Parlamento ir Tarybos direktyva 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2009/38/EB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dėl Europos darbo tarybos steigimo arba Bendrijos mastu veikiančių įmonių ir Bendrijos mastu veikiančių įmonių grupių darbuotojų informavimo bei konsultavimosi su jais tvarkos nustatymo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dėl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priimta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rugsėjo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Perkeliant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Lietuvoje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priimtas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tarybų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įstatymas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d..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diskusijos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dėl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direktyvos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atnaujinimo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Daugiau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demokratijos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įtraukimas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sprendimų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priėmimą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tik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nacionaliniu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lygiu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veikiančiose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ypač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skaitmeninimas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naujų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iššūkių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657BFA-0D5C-0194-AC00-C0694FE0C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8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0E679-B0CB-D959-60F3-3E8A1337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50137-DD74-0C9D-5B9A-2CB058D0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SVARBIAUSIOS SĄVOKOS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Informavimas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darbdavio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perduodami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atstovams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galėtų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susipažinti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dalyko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įvertinti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poveikį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Konsultavimasis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tarp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centrinės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atstovų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užmezgimas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pastarieji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galėtų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išreikšti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nuomonę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Bendrijos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veikianti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bet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1 000 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kiekvienoje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mažiausiai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dviejų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Bendrijos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veikiančių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turinti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1 000 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dvi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skirtingose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šalyse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darbuotojų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kiekvienoje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mažiausiai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dviejų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šalių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902060-1DE4-437F-678A-A09F84061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73" y="230188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3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29D4A-49FE-6C42-8903-39494F35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EWCs for CEE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711E4-B0C4-5C8F-8BDB-23F306EF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PAGRINDINIAI ASPEKTAI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Europos darbo tarybas administracija tarpvalstybiniu lygmeniu informuoja darbuotojus apie įmonės veiklą ir konsultuojasi su jais dėl svarbių sprendimų, galinčių turėti jiems įtakos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organizavimo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pokyčiai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Centrinė administracija yra atsakinga už tai, kad būtų pateikta informacija, leidžianti pradėti derybas dėl Europos darbo tarybos steigimo arba informavimo ir konsultavimosi tvarkos nustatymo.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Išsamias taisykles bendradarbiaudami nustato centrinė administracija ir specialus derybų organas, kurį sudaro darbuotojų atstovai.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Darbuotojų atstovams ar jiems padedantiems ekspertams neleidžiama atskleisti jokios informacijos, kuri buvo jiems aiškiai suteikta konfidencialiai.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darbo tarybos nariai turi numatę priemones, kurių reikia taikant iš šios direktyvos kylančias teises. Tarp tokių yra darbuotojų atstovų mokymas, nemažinant mokamo darbo užmokesčio</a:t>
            </a:r>
            <a:r>
              <a:rPr lang="lt-LT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C26B23-93D0-EB6F-746C-521593EC6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287" y="365125"/>
            <a:ext cx="4797287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90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Benutzerdefiniert</PresentationFormat>
  <Paragraphs>45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Socialinių partnerių kompetencijų ugdymo ir nacionalinės politikos rekomendacijų, skirtų sustiprinti Europos darbo tarybų steigimą Vidurio ir Rytų Europos šalyse, rengimas  (EWCs for CEE)</vt:lpstr>
      <vt:lpstr>EWCs for CEE </vt:lpstr>
      <vt:lpstr>EWCs for CEE</vt:lpstr>
      <vt:lpstr>EWCs for CEE </vt:lpstr>
      <vt:lpstr>EWCs for CEE</vt:lpstr>
      <vt:lpstr>EWCs for CEE</vt:lpstr>
      <vt:lpstr>EWCs for CEE</vt:lpstr>
      <vt:lpstr>EWCs for CEE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Socialinių partnerių kompetencijų ugdymo ir nacionalinės politikos rekomendacijų, skirtų sustiprinti Europos darbo tarybų steigimą Vidurio ir Rytų Europos šalyse, rengimas  (EWCs for CEE)</dc:title>
  <dc:creator>Daiva Kvedaraite</dc:creator>
  <cp:lastModifiedBy>Jovita</cp:lastModifiedBy>
  <cp:revision>8</cp:revision>
  <cp:lastPrinted>2025-06-19T15:21:34Z</cp:lastPrinted>
  <dcterms:created xsi:type="dcterms:W3CDTF">2025-06-04T07:37:55Z</dcterms:created>
  <dcterms:modified xsi:type="dcterms:W3CDTF">2025-07-02T05:46:02Z</dcterms:modified>
</cp:coreProperties>
</file>